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2" r:id="rId4"/>
  </p:sldMasterIdLst>
  <p:notesMasterIdLst>
    <p:notesMasterId r:id="rId34"/>
  </p:notesMasterIdLst>
  <p:handoutMasterIdLst>
    <p:handoutMasterId r:id="rId35"/>
  </p:handoutMasterIdLst>
  <p:sldIdLst>
    <p:sldId id="258" r:id="rId5"/>
    <p:sldId id="316" r:id="rId6"/>
    <p:sldId id="261" r:id="rId7"/>
    <p:sldId id="262" r:id="rId8"/>
    <p:sldId id="268" r:id="rId9"/>
    <p:sldId id="269" r:id="rId10"/>
    <p:sldId id="270" r:id="rId11"/>
    <p:sldId id="271" r:id="rId12"/>
    <p:sldId id="272" r:id="rId13"/>
    <p:sldId id="259" r:id="rId14"/>
    <p:sldId id="317" r:id="rId15"/>
    <p:sldId id="267" r:id="rId16"/>
    <p:sldId id="273" r:id="rId17"/>
    <p:sldId id="274" r:id="rId18"/>
    <p:sldId id="275" r:id="rId19"/>
    <p:sldId id="277" r:id="rId20"/>
    <p:sldId id="276" r:id="rId21"/>
    <p:sldId id="278" r:id="rId22"/>
    <p:sldId id="31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</p:sldIdLst>
  <p:sldSz cx="12198350" cy="6858000"/>
  <p:notesSz cx="6858000" cy="9144000"/>
  <p:defaultTextStyle>
    <a:defPPr>
      <a:defRPr lang="de-DE"/>
    </a:defPPr>
    <a:lvl1pPr marL="0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tigations" id="{E3968C81-2494-4A5F-8B80-6205530102D9}">
          <p14:sldIdLst>
            <p14:sldId id="258"/>
            <p14:sldId id="316"/>
            <p14:sldId id="261"/>
            <p14:sldId id="262"/>
            <p14:sldId id="268"/>
            <p14:sldId id="269"/>
            <p14:sldId id="270"/>
            <p14:sldId id="271"/>
            <p14:sldId id="272"/>
          </p14:sldIdLst>
        </p14:section>
        <p14:section name="Phishing: Mitigations" id="{8AE0655F-A677-4361-B8F0-525B1143D781}">
          <p14:sldIdLst>
            <p14:sldId id="259"/>
            <p14:sldId id="317"/>
            <p14:sldId id="267"/>
            <p14:sldId id="273"/>
            <p14:sldId id="274"/>
            <p14:sldId id="275"/>
            <p14:sldId id="277"/>
            <p14:sldId id="276"/>
            <p14:sldId id="278"/>
            <p14:sldId id="31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224589-A68F-FEDF-645A-FD4E7D6913FB}" name="Marco Zanetti" initials="MZ" userId="Marco Zanetti" providerId="None"/>
  <p188:author id="{CA4BBEF0-4BE5-A5CC-F520-512ECAF393E7}" name="Anina Bytyçi" initials="AB" userId="S::anina.bytyci@ost.ch::89ae3dc3-3c6a-42b6-a65b-7e9e0b3defe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ac Würth" initials="IW" lastIdx="2" clrIdx="0">
    <p:extLst>
      <p:ext uri="{19B8F6BF-5375-455C-9EA6-DF929625EA0E}">
        <p15:presenceInfo xmlns:p15="http://schemas.microsoft.com/office/powerpoint/2012/main" userId="0098441514bd1b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A68C2-933F-4D47-A76A-768D9A6B5DFC}" v="269" dt="2022-05-04T06:02:07.678"/>
    <p1510:client id="{BFE29F1D-B5F4-4C86-843D-7BE2033142F4}" v="27" dt="2022-05-04T11:55:28.348"/>
    <p1510:client id="{C9075EAC-B3CA-448A-8348-ADFDF6B46F53}" v="9" dt="2022-05-04T09:14:04.289"/>
  </p1510:revLst>
</p1510:revInfo>
</file>

<file path=ppt/tableStyles.xml><?xml version="1.0" encoding="utf-8"?>
<a:tblStyleLst xmlns:a="http://schemas.openxmlformats.org/drawingml/2006/main" def="{CA20E951-F767-40FB-8981-BDCADE0C3650}">
  <a:tblStyle styleId="{CA20E951-F767-40FB-8981-BDCADE0C3650}" styleName="OST Tabelle">
    <a:wholeTbl>
      <a:tcTxStyle>
        <a:fontRef idx="minor">
          <a:prstClr val="black"/>
        </a:fontRef>
        <a:schemeClr val="dk1"/>
      </a:tcTxStyle>
      <a:tcStyle>
        <a:tcBdr>
          <a:left>
            <a:ln w="28575" cmpd="sng">
              <a:solidFill>
                <a:srgbClr val="56276D"/>
              </a:solidFill>
            </a:ln>
          </a:left>
          <a:right>
            <a:ln w="28575" cmpd="sng">
              <a:solidFill>
                <a:srgbClr val="56276D"/>
              </a:solidFill>
            </a:ln>
          </a:right>
          <a:top>
            <a:ln w="28575" cmpd="sng">
              <a:solidFill>
                <a:srgbClr val="56276D"/>
              </a:solidFill>
            </a:ln>
          </a:top>
          <a:bottom>
            <a:ln w="28575" cmpd="sng">
              <a:solidFill>
                <a:srgbClr val="56276D"/>
              </a:solidFill>
            </a:ln>
          </a:bottom>
          <a:insideH>
            <a:ln w="28575" cmpd="sng">
              <a:solidFill>
                <a:srgbClr val="56276D"/>
              </a:solidFill>
            </a:ln>
          </a:insideH>
          <a:insideV>
            <a:ln w="28575" cmpd="sng">
              <a:solidFill>
                <a:srgbClr val="56276D"/>
              </a:solidFill>
            </a:ln>
          </a:insideV>
        </a:tcBdr>
        <a:fill>
          <a:noFill/>
        </a:fill>
      </a:tcStyle>
    </a:wholeTbl>
    <a:firstCol>
      <a:tcTxStyle b="on">
        <a:fontRef idx="minor"/>
        <a:srgbClr val="000000"/>
      </a:tcTxStyle>
      <a:tcStyle>
        <a:tcBdr/>
        <a:fill>
          <a:noFill/>
        </a:fill>
      </a:tcStyle>
    </a:firstCol>
    <a:firstRow>
      <a:tcTxStyle b="on">
        <a:fontRef idx="minor"/>
        <a:srgbClr val="000000"/>
      </a:tcTxStyle>
      <a:tcStyle>
        <a:tcBdr/>
        <a:fill>
          <a:noFill/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Zanetti" userId="ee8abb39-ef5c-4951-b1e1-4ff212a5a2f1" providerId="ADAL" clId="{A2C2CE55-2298-4A86-859B-77A0C3983B28}"/>
    <pc:docChg chg="">
      <pc:chgData name="Marco Zanetti" userId="ee8abb39-ef5c-4951-b1e1-4ff212a5a2f1" providerId="ADAL" clId="{A2C2CE55-2298-4A86-859B-77A0C3983B28}" dt="2022-05-04T09:09:17.908" v="10"/>
      <pc:docMkLst>
        <pc:docMk/>
      </pc:docMkLst>
      <pc:sldChg chg="addCm delCm">
        <pc:chgData name="Marco Zanetti" userId="ee8abb39-ef5c-4951-b1e1-4ff212a5a2f1" providerId="ADAL" clId="{A2C2CE55-2298-4A86-859B-77A0C3983B28}" dt="2022-05-04T09:02:29.217" v="4"/>
        <pc:sldMkLst>
          <pc:docMk/>
          <pc:sldMk cId="3577016522" sldId="267"/>
        </pc:sldMkLst>
      </pc:sldChg>
      <pc:sldChg chg="delCm">
        <pc:chgData name="Marco Zanetti" userId="ee8abb39-ef5c-4951-b1e1-4ff212a5a2f1" providerId="ADAL" clId="{A2C2CE55-2298-4A86-859B-77A0C3983B28}" dt="2022-05-04T09:00:44.219" v="0"/>
        <pc:sldMkLst>
          <pc:docMk/>
          <pc:sldMk cId="302395658" sldId="269"/>
        </pc:sldMkLst>
      </pc:sldChg>
      <pc:sldChg chg="delCm modCm">
        <pc:chgData name="Marco Zanetti" userId="ee8abb39-ef5c-4951-b1e1-4ff212a5a2f1" providerId="ADAL" clId="{A2C2CE55-2298-4A86-859B-77A0C3983B28}" dt="2022-05-04T09:02:09.205" v="2"/>
        <pc:sldMkLst>
          <pc:docMk/>
          <pc:sldMk cId="428208785" sldId="272"/>
        </pc:sldMkLst>
      </pc:sldChg>
      <pc:sldChg chg="delCm">
        <pc:chgData name="Marco Zanetti" userId="ee8abb39-ef5c-4951-b1e1-4ff212a5a2f1" providerId="ADAL" clId="{A2C2CE55-2298-4A86-859B-77A0C3983B28}" dt="2022-05-04T09:02:35.309" v="5"/>
        <pc:sldMkLst>
          <pc:docMk/>
          <pc:sldMk cId="2548975123" sldId="273"/>
        </pc:sldMkLst>
      </pc:sldChg>
      <pc:sldChg chg="delCm">
        <pc:chgData name="Marco Zanetti" userId="ee8abb39-ef5c-4951-b1e1-4ff212a5a2f1" providerId="ADAL" clId="{A2C2CE55-2298-4A86-859B-77A0C3983B28}" dt="2022-05-04T09:02:59.880" v="6"/>
        <pc:sldMkLst>
          <pc:docMk/>
          <pc:sldMk cId="3410247943" sldId="279"/>
        </pc:sldMkLst>
      </pc:sldChg>
      <pc:sldChg chg="delCm modCm">
        <pc:chgData name="Marco Zanetti" userId="ee8abb39-ef5c-4951-b1e1-4ff212a5a2f1" providerId="ADAL" clId="{A2C2CE55-2298-4A86-859B-77A0C3983B28}" dt="2022-05-04T09:08:54.165" v="8"/>
        <pc:sldMkLst>
          <pc:docMk/>
          <pc:sldMk cId="256516640" sldId="281"/>
        </pc:sldMkLst>
      </pc:sldChg>
      <pc:sldChg chg="delCm">
        <pc:chgData name="Marco Zanetti" userId="ee8abb39-ef5c-4951-b1e1-4ff212a5a2f1" providerId="ADAL" clId="{A2C2CE55-2298-4A86-859B-77A0C3983B28}" dt="2022-05-04T09:09:03.116" v="9"/>
        <pc:sldMkLst>
          <pc:docMk/>
          <pc:sldMk cId="1424570489" sldId="284"/>
        </pc:sldMkLst>
      </pc:sldChg>
      <pc:sldChg chg="delCm">
        <pc:chgData name="Marco Zanetti" userId="ee8abb39-ef5c-4951-b1e1-4ff212a5a2f1" providerId="ADAL" clId="{A2C2CE55-2298-4A86-859B-77A0C3983B28}" dt="2022-05-04T09:09:17.908" v="10"/>
        <pc:sldMkLst>
          <pc:docMk/>
          <pc:sldMk cId="2047945742" sldId="287"/>
        </pc:sldMkLst>
      </pc:sldChg>
    </pc:docChg>
  </pc:docChgLst>
  <pc:docChgLst>
    <pc:chgData name="Anina Bytyçi" userId="S::anina.bytyci@ost.ch::89ae3dc3-3c6a-42b6-a65b-7e9e0b3defef" providerId="AD" clId="Web-{BFE29F1D-B5F4-4C86-843D-7BE2033142F4}"/>
    <pc:docChg chg="modSld">
      <pc:chgData name="Anina Bytyçi" userId="S::anina.bytyci@ost.ch::89ae3dc3-3c6a-42b6-a65b-7e9e0b3defef" providerId="AD" clId="Web-{BFE29F1D-B5F4-4C86-843D-7BE2033142F4}" dt="2022-05-04T11:55:28.037" v="21" actId="20577"/>
      <pc:docMkLst>
        <pc:docMk/>
      </pc:docMkLst>
      <pc:sldChg chg="modSp">
        <pc:chgData name="Anina Bytyçi" userId="S::anina.bytyci@ost.ch::89ae3dc3-3c6a-42b6-a65b-7e9e0b3defef" providerId="AD" clId="Web-{BFE29F1D-B5F4-4C86-843D-7BE2033142F4}" dt="2022-05-04T11:54:00.109" v="9" actId="20577"/>
        <pc:sldMkLst>
          <pc:docMk/>
          <pc:sldMk cId="302395658" sldId="269"/>
        </pc:sldMkLst>
        <pc:spChg chg="mod">
          <ac:chgData name="Anina Bytyçi" userId="S::anina.bytyci@ost.ch::89ae3dc3-3c6a-42b6-a65b-7e9e0b3defef" providerId="AD" clId="Web-{BFE29F1D-B5F4-4C86-843D-7BE2033142F4}" dt="2022-05-04T11:54:00.109" v="9" actId="20577"/>
          <ac:spMkLst>
            <pc:docMk/>
            <pc:sldMk cId="302395658" sldId="269"/>
            <ac:spMk id="18" creationId="{F9731090-4873-445F-B7EF-43E49D21A898}"/>
          </ac:spMkLst>
        </pc:spChg>
      </pc:sldChg>
      <pc:sldChg chg="modSp">
        <pc:chgData name="Anina Bytyçi" userId="S::anina.bytyci@ost.ch::89ae3dc3-3c6a-42b6-a65b-7e9e0b3defef" providerId="AD" clId="Web-{BFE29F1D-B5F4-4C86-843D-7BE2033142F4}" dt="2022-05-04T11:54:18.329" v="14" actId="20577"/>
        <pc:sldMkLst>
          <pc:docMk/>
          <pc:sldMk cId="428208785" sldId="272"/>
        </pc:sldMkLst>
        <pc:spChg chg="mod">
          <ac:chgData name="Anina Bytyçi" userId="S::anina.bytyci@ost.ch::89ae3dc3-3c6a-42b6-a65b-7e9e0b3defef" providerId="AD" clId="Web-{BFE29F1D-B5F4-4C86-843D-7BE2033142F4}" dt="2022-05-04T11:54:18.329" v="14" actId="20577"/>
          <ac:spMkLst>
            <pc:docMk/>
            <pc:sldMk cId="428208785" sldId="272"/>
            <ac:spMk id="18" creationId="{F9731090-4873-445F-B7EF-43E49D21A898}"/>
          </ac:spMkLst>
        </pc:spChg>
      </pc:sldChg>
      <pc:sldChg chg="modSp">
        <pc:chgData name="Anina Bytyçi" userId="S::anina.bytyci@ost.ch::89ae3dc3-3c6a-42b6-a65b-7e9e0b3defef" providerId="AD" clId="Web-{BFE29F1D-B5F4-4C86-843D-7BE2033142F4}" dt="2022-05-04T11:54:55.846" v="16" actId="20577"/>
        <pc:sldMkLst>
          <pc:docMk/>
          <pc:sldMk cId="2484469401" sldId="278"/>
        </pc:sldMkLst>
        <pc:spChg chg="mod">
          <ac:chgData name="Anina Bytyçi" userId="S::anina.bytyci@ost.ch::89ae3dc3-3c6a-42b6-a65b-7e9e0b3defef" providerId="AD" clId="Web-{BFE29F1D-B5F4-4C86-843D-7BE2033142F4}" dt="2022-05-04T11:54:55.846" v="16" actId="20577"/>
          <ac:spMkLst>
            <pc:docMk/>
            <pc:sldMk cId="2484469401" sldId="278"/>
            <ac:spMk id="11" creationId="{F341328B-18FE-2EF0-F8FB-E94457FCDBD8}"/>
          </ac:spMkLst>
        </pc:spChg>
      </pc:sldChg>
      <pc:sldChg chg="modSp">
        <pc:chgData name="Anina Bytyçi" userId="S::anina.bytyci@ost.ch::89ae3dc3-3c6a-42b6-a65b-7e9e0b3defef" providerId="AD" clId="Web-{BFE29F1D-B5F4-4C86-843D-7BE2033142F4}" dt="2022-05-04T11:55:10.238" v="19" actId="20577"/>
        <pc:sldMkLst>
          <pc:docMk/>
          <pc:sldMk cId="2685489830" sldId="280"/>
        </pc:sldMkLst>
        <pc:spChg chg="mod">
          <ac:chgData name="Anina Bytyçi" userId="S::anina.bytyci@ost.ch::89ae3dc3-3c6a-42b6-a65b-7e9e0b3defef" providerId="AD" clId="Web-{BFE29F1D-B5F4-4C86-843D-7BE2033142F4}" dt="2022-05-04T11:55:10.238" v="19" actId="20577"/>
          <ac:spMkLst>
            <pc:docMk/>
            <pc:sldMk cId="2685489830" sldId="280"/>
            <ac:spMk id="6" creationId="{E516384E-C0B1-FD05-8B41-FB5CC43A879E}"/>
          </ac:spMkLst>
        </pc:spChg>
      </pc:sldChg>
      <pc:sldChg chg="modSp">
        <pc:chgData name="Anina Bytyçi" userId="S::anina.bytyci@ost.ch::89ae3dc3-3c6a-42b6-a65b-7e9e0b3defef" providerId="AD" clId="Web-{BFE29F1D-B5F4-4C86-843D-7BE2033142F4}" dt="2022-05-04T11:55:28.037" v="21" actId="20577"/>
        <pc:sldMkLst>
          <pc:docMk/>
          <pc:sldMk cId="2266702312" sldId="283"/>
        </pc:sldMkLst>
        <pc:spChg chg="mod">
          <ac:chgData name="Anina Bytyçi" userId="S::anina.bytyci@ost.ch::89ae3dc3-3c6a-42b6-a65b-7e9e0b3defef" providerId="AD" clId="Web-{BFE29F1D-B5F4-4C86-843D-7BE2033142F4}" dt="2022-05-04T11:55:28.037" v="21" actId="20577"/>
          <ac:spMkLst>
            <pc:docMk/>
            <pc:sldMk cId="2266702312" sldId="283"/>
            <ac:spMk id="6" creationId="{A1262DC0-C3F4-8C92-7174-C8E42EC6F84F}"/>
          </ac:spMkLst>
        </pc:spChg>
      </pc:sldChg>
    </pc:docChg>
  </pc:docChgLst>
  <pc:docChgLst>
    <pc:chgData name="Isaac Würth" userId="f9705415-19cb-42a2-b359-f99d6fa0fc8a" providerId="ADAL" clId="{C9075EAC-B3CA-448A-8348-ADFDF6B46F53}"/>
    <pc:docChg chg="undo custSel modSld">
      <pc:chgData name="Isaac Würth" userId="f9705415-19cb-42a2-b359-f99d6fa0fc8a" providerId="ADAL" clId="{C9075EAC-B3CA-448A-8348-ADFDF6B46F53}" dt="2022-05-04T16:30:15.396" v="42"/>
      <pc:docMkLst>
        <pc:docMk/>
      </pc:docMkLst>
      <pc:sldChg chg="delCm modCm">
        <pc:chgData name="Isaac Würth" userId="f9705415-19cb-42a2-b359-f99d6fa0fc8a" providerId="ADAL" clId="{C9075EAC-B3CA-448A-8348-ADFDF6B46F53}" dt="2022-05-04T16:29:40.392" v="35"/>
        <pc:sldMkLst>
          <pc:docMk/>
          <pc:sldMk cId="2453156700" sldId="261"/>
        </pc:sldMkLst>
      </pc:sldChg>
      <pc:sldChg chg="modSp mod chgLayout">
        <pc:chgData name="Isaac Würth" userId="f9705415-19cb-42a2-b359-f99d6fa0fc8a" providerId="ADAL" clId="{C9075EAC-B3CA-448A-8348-ADFDF6B46F53}" dt="2022-05-04T16:26:44.233" v="30" actId="13822"/>
        <pc:sldMkLst>
          <pc:docMk/>
          <pc:sldMk cId="2174268647" sldId="262"/>
        </pc:sldMkLst>
        <pc:spChg chg="mod ord">
          <ac:chgData name="Isaac Würth" userId="f9705415-19cb-42a2-b359-f99d6fa0fc8a" providerId="ADAL" clId="{C9075EAC-B3CA-448A-8348-ADFDF6B46F53}" dt="2022-05-04T06:39:36.978" v="1" actId="700"/>
          <ac:spMkLst>
            <pc:docMk/>
            <pc:sldMk cId="2174268647" sldId="262"/>
            <ac:spMk id="2" creationId="{09F7568B-9A4E-4A5C-A8C8-BCD95B16FA61}"/>
          </ac:spMkLst>
        </pc:spChg>
        <pc:spChg chg="mod ord">
          <ac:chgData name="Isaac Würth" userId="f9705415-19cb-42a2-b359-f99d6fa0fc8a" providerId="ADAL" clId="{C9075EAC-B3CA-448A-8348-ADFDF6B46F53}" dt="2022-05-04T06:39:36.978" v="1" actId="700"/>
          <ac:spMkLst>
            <pc:docMk/>
            <pc:sldMk cId="2174268647" sldId="262"/>
            <ac:spMk id="3" creationId="{F888E591-6740-4839-B3B9-CE6EDA419380}"/>
          </ac:spMkLst>
        </pc:spChg>
        <pc:spChg chg="mod ord">
          <ac:chgData name="Isaac Würth" userId="f9705415-19cb-42a2-b359-f99d6fa0fc8a" providerId="ADAL" clId="{C9075EAC-B3CA-448A-8348-ADFDF6B46F53}" dt="2022-05-04T06:39:36.978" v="1" actId="700"/>
          <ac:spMkLst>
            <pc:docMk/>
            <pc:sldMk cId="2174268647" sldId="262"/>
            <ac:spMk id="4" creationId="{AFCCC9B8-E2A2-4C7B-9311-BA7D45C25827}"/>
          </ac:spMkLst>
        </pc:spChg>
        <pc:spChg chg="mod ord">
          <ac:chgData name="Isaac Würth" userId="f9705415-19cb-42a2-b359-f99d6fa0fc8a" providerId="ADAL" clId="{C9075EAC-B3CA-448A-8348-ADFDF6B46F53}" dt="2022-05-04T06:39:36.978" v="1" actId="700"/>
          <ac:spMkLst>
            <pc:docMk/>
            <pc:sldMk cId="2174268647" sldId="262"/>
            <ac:spMk id="5" creationId="{457A192A-DFC8-4135-A69E-95F56282385A}"/>
          </ac:spMkLst>
        </pc:spChg>
        <pc:spChg chg="mod ord">
          <ac:chgData name="Isaac Würth" userId="f9705415-19cb-42a2-b359-f99d6fa0fc8a" providerId="ADAL" clId="{C9075EAC-B3CA-448A-8348-ADFDF6B46F53}" dt="2022-05-04T06:39:36.978" v="1" actId="700"/>
          <ac:spMkLst>
            <pc:docMk/>
            <pc:sldMk cId="2174268647" sldId="262"/>
            <ac:spMk id="7" creationId="{1C44F788-60C2-4A07-8E3F-366591F96BD5}"/>
          </ac:spMkLst>
        </pc:spChg>
        <pc:picChg chg="mod ord">
          <ac:chgData name="Isaac Würth" userId="f9705415-19cb-42a2-b359-f99d6fa0fc8a" providerId="ADAL" clId="{C9075EAC-B3CA-448A-8348-ADFDF6B46F53}" dt="2022-05-04T06:39:36.978" v="1" actId="700"/>
          <ac:picMkLst>
            <pc:docMk/>
            <pc:sldMk cId="2174268647" sldId="262"/>
            <ac:picMk id="10" creationId="{FA6ACE02-C8A1-4F8A-A3D8-DA95229CD056}"/>
          </ac:picMkLst>
        </pc:picChg>
        <pc:cxnChg chg="mod">
          <ac:chgData name="Isaac Würth" userId="f9705415-19cb-42a2-b359-f99d6fa0fc8a" providerId="ADAL" clId="{C9075EAC-B3CA-448A-8348-ADFDF6B46F53}" dt="2022-05-04T16:26:44.233" v="30" actId="13822"/>
          <ac:cxnSpMkLst>
            <pc:docMk/>
            <pc:sldMk cId="2174268647" sldId="262"/>
            <ac:cxnSpMk id="27" creationId="{B53A80B1-F729-48C8-86FD-B3A088AED9A4}"/>
          </ac:cxnSpMkLst>
        </pc:cxnChg>
        <pc:cxnChg chg="mod">
          <ac:chgData name="Isaac Würth" userId="f9705415-19cb-42a2-b359-f99d6fa0fc8a" providerId="ADAL" clId="{C9075EAC-B3CA-448A-8348-ADFDF6B46F53}" dt="2022-05-04T16:26:44.233" v="30" actId="13822"/>
          <ac:cxnSpMkLst>
            <pc:docMk/>
            <pc:sldMk cId="2174268647" sldId="262"/>
            <ac:cxnSpMk id="32" creationId="{25BB7FB4-9A0B-4DF7-BCFE-16ECEDC20ED7}"/>
          </ac:cxnSpMkLst>
        </pc:cxnChg>
        <pc:cxnChg chg="mod">
          <ac:chgData name="Isaac Würth" userId="f9705415-19cb-42a2-b359-f99d6fa0fc8a" providerId="ADAL" clId="{C9075EAC-B3CA-448A-8348-ADFDF6B46F53}" dt="2022-05-04T16:26:44.233" v="30" actId="13822"/>
          <ac:cxnSpMkLst>
            <pc:docMk/>
            <pc:sldMk cId="2174268647" sldId="262"/>
            <ac:cxnSpMk id="34" creationId="{13C8B99F-6350-4847-B67A-F034F6AA84AF}"/>
          </ac:cxnSpMkLst>
        </pc:cxnChg>
        <pc:cxnChg chg="mod">
          <ac:chgData name="Isaac Würth" userId="f9705415-19cb-42a2-b359-f99d6fa0fc8a" providerId="ADAL" clId="{C9075EAC-B3CA-448A-8348-ADFDF6B46F53}" dt="2022-05-04T16:26:44.233" v="30" actId="13822"/>
          <ac:cxnSpMkLst>
            <pc:docMk/>
            <pc:sldMk cId="2174268647" sldId="262"/>
            <ac:cxnSpMk id="36" creationId="{4447A31D-FD02-4D13-B0D0-6A7B1DBF3E7F}"/>
          </ac:cxnSpMkLst>
        </pc:cxnChg>
      </pc:sldChg>
      <pc:sldChg chg="delSp modSp mod delCm modCm">
        <pc:chgData name="Isaac Würth" userId="f9705415-19cb-42a2-b359-f99d6fa0fc8a" providerId="ADAL" clId="{C9075EAC-B3CA-448A-8348-ADFDF6B46F53}" dt="2022-05-04T16:29:57.538" v="39"/>
        <pc:sldMkLst>
          <pc:docMk/>
          <pc:sldMk cId="3577016522" sldId="267"/>
        </pc:sldMkLst>
        <pc:spChg chg="mod">
          <ac:chgData name="Isaac Würth" userId="f9705415-19cb-42a2-b359-f99d6fa0fc8a" providerId="ADAL" clId="{C9075EAC-B3CA-448A-8348-ADFDF6B46F53}" dt="2022-05-04T09:15:47.493" v="16"/>
          <ac:spMkLst>
            <pc:docMk/>
            <pc:sldMk cId="3577016522" sldId="267"/>
            <ac:spMk id="10" creationId="{73AAE303-C880-4EE4-BB82-5DD6DC68CE50}"/>
          </ac:spMkLst>
        </pc:spChg>
        <pc:spChg chg="del mod">
          <ac:chgData name="Isaac Würth" userId="f9705415-19cb-42a2-b359-f99d6fa0fc8a" providerId="ADAL" clId="{C9075EAC-B3CA-448A-8348-ADFDF6B46F53}" dt="2022-05-04T09:15:45.660" v="14" actId="478"/>
          <ac:spMkLst>
            <pc:docMk/>
            <pc:sldMk cId="3577016522" sldId="267"/>
            <ac:spMk id="11" creationId="{CD4EE630-A2BC-4CEF-A0C1-58C8D26210D0}"/>
          </ac:spMkLst>
        </pc:spChg>
      </pc:sldChg>
      <pc:sldChg chg="modSp mod">
        <pc:chgData name="Isaac Würth" userId="f9705415-19cb-42a2-b359-f99d6fa0fc8a" providerId="ADAL" clId="{C9075EAC-B3CA-448A-8348-ADFDF6B46F53}" dt="2022-05-04T16:26:35.960" v="29" actId="13822"/>
        <pc:sldMkLst>
          <pc:docMk/>
          <pc:sldMk cId="1399912401" sldId="268"/>
        </pc:sldMkLst>
        <pc:cxnChg chg="mod">
          <ac:chgData name="Isaac Würth" userId="f9705415-19cb-42a2-b359-f99d6fa0fc8a" providerId="ADAL" clId="{C9075EAC-B3CA-448A-8348-ADFDF6B46F53}" dt="2022-05-04T16:26:35.960" v="29" actId="13822"/>
          <ac:cxnSpMkLst>
            <pc:docMk/>
            <pc:sldMk cId="1399912401" sldId="268"/>
            <ac:cxnSpMk id="27" creationId="{B53A80B1-F729-48C8-86FD-B3A088AED9A4}"/>
          </ac:cxnSpMkLst>
        </pc:cxnChg>
        <pc:cxnChg chg="mod">
          <ac:chgData name="Isaac Würth" userId="f9705415-19cb-42a2-b359-f99d6fa0fc8a" providerId="ADAL" clId="{C9075EAC-B3CA-448A-8348-ADFDF6B46F53}" dt="2022-05-04T16:26:35.960" v="29" actId="13822"/>
          <ac:cxnSpMkLst>
            <pc:docMk/>
            <pc:sldMk cId="1399912401" sldId="268"/>
            <ac:cxnSpMk id="32" creationId="{25BB7FB4-9A0B-4DF7-BCFE-16ECEDC20ED7}"/>
          </ac:cxnSpMkLst>
        </pc:cxnChg>
        <pc:cxnChg chg="mod">
          <ac:chgData name="Isaac Würth" userId="f9705415-19cb-42a2-b359-f99d6fa0fc8a" providerId="ADAL" clId="{C9075EAC-B3CA-448A-8348-ADFDF6B46F53}" dt="2022-05-04T16:26:35.960" v="29" actId="13822"/>
          <ac:cxnSpMkLst>
            <pc:docMk/>
            <pc:sldMk cId="1399912401" sldId="268"/>
            <ac:cxnSpMk id="34" creationId="{13C8B99F-6350-4847-B67A-F034F6AA84AF}"/>
          </ac:cxnSpMkLst>
        </pc:cxnChg>
        <pc:cxnChg chg="mod">
          <ac:chgData name="Isaac Würth" userId="f9705415-19cb-42a2-b359-f99d6fa0fc8a" providerId="ADAL" clId="{C9075EAC-B3CA-448A-8348-ADFDF6B46F53}" dt="2022-05-04T16:26:35.960" v="29" actId="13822"/>
          <ac:cxnSpMkLst>
            <pc:docMk/>
            <pc:sldMk cId="1399912401" sldId="268"/>
            <ac:cxnSpMk id="36" creationId="{4447A31D-FD02-4D13-B0D0-6A7B1DBF3E7F}"/>
          </ac:cxnSpMkLst>
        </pc:cxnChg>
      </pc:sldChg>
      <pc:sldChg chg="modSp mod delCm modCm">
        <pc:chgData name="Isaac Würth" userId="f9705415-19cb-42a2-b359-f99d6fa0fc8a" providerId="ADAL" clId="{C9075EAC-B3CA-448A-8348-ADFDF6B46F53}" dt="2022-05-04T16:29:46.214" v="36"/>
        <pc:sldMkLst>
          <pc:docMk/>
          <pc:sldMk cId="302395658" sldId="269"/>
        </pc:sldMkLst>
        <pc:spChg chg="mod">
          <ac:chgData name="Isaac Würth" userId="f9705415-19cb-42a2-b359-f99d6fa0fc8a" providerId="ADAL" clId="{C9075EAC-B3CA-448A-8348-ADFDF6B46F53}" dt="2022-05-04T06:39:41.128" v="2" actId="207"/>
          <ac:spMkLst>
            <pc:docMk/>
            <pc:sldMk cId="302395658" sldId="269"/>
            <ac:spMk id="5" creationId="{457A192A-DFC8-4135-A69E-95F56282385A}"/>
          </ac:spMkLst>
        </pc:spChg>
        <pc:cxnChg chg="mod">
          <ac:chgData name="Isaac Würth" userId="f9705415-19cb-42a2-b359-f99d6fa0fc8a" providerId="ADAL" clId="{C9075EAC-B3CA-448A-8348-ADFDF6B46F53}" dt="2022-05-04T16:26:31.321" v="28" actId="13822"/>
          <ac:cxnSpMkLst>
            <pc:docMk/>
            <pc:sldMk cId="302395658" sldId="269"/>
            <ac:cxnSpMk id="27" creationId="{B53A80B1-F729-48C8-86FD-B3A088AED9A4}"/>
          </ac:cxnSpMkLst>
        </pc:cxnChg>
        <pc:cxnChg chg="mod">
          <ac:chgData name="Isaac Würth" userId="f9705415-19cb-42a2-b359-f99d6fa0fc8a" providerId="ADAL" clId="{C9075EAC-B3CA-448A-8348-ADFDF6B46F53}" dt="2022-05-04T16:26:31.321" v="28" actId="13822"/>
          <ac:cxnSpMkLst>
            <pc:docMk/>
            <pc:sldMk cId="302395658" sldId="269"/>
            <ac:cxnSpMk id="32" creationId="{25BB7FB4-9A0B-4DF7-BCFE-16ECEDC20ED7}"/>
          </ac:cxnSpMkLst>
        </pc:cxnChg>
        <pc:cxnChg chg="mod">
          <ac:chgData name="Isaac Würth" userId="f9705415-19cb-42a2-b359-f99d6fa0fc8a" providerId="ADAL" clId="{C9075EAC-B3CA-448A-8348-ADFDF6B46F53}" dt="2022-05-04T16:26:31.321" v="28" actId="13822"/>
          <ac:cxnSpMkLst>
            <pc:docMk/>
            <pc:sldMk cId="302395658" sldId="269"/>
            <ac:cxnSpMk id="34" creationId="{13C8B99F-6350-4847-B67A-F034F6AA84AF}"/>
          </ac:cxnSpMkLst>
        </pc:cxnChg>
        <pc:cxnChg chg="mod">
          <ac:chgData name="Isaac Würth" userId="f9705415-19cb-42a2-b359-f99d6fa0fc8a" providerId="ADAL" clId="{C9075EAC-B3CA-448A-8348-ADFDF6B46F53}" dt="2022-05-04T16:26:31.321" v="28" actId="13822"/>
          <ac:cxnSpMkLst>
            <pc:docMk/>
            <pc:sldMk cId="302395658" sldId="269"/>
            <ac:cxnSpMk id="36" creationId="{4447A31D-FD02-4D13-B0D0-6A7B1DBF3E7F}"/>
          </ac:cxnSpMkLst>
        </pc:cxnChg>
      </pc:sldChg>
      <pc:sldChg chg="modSp mod">
        <pc:chgData name="Isaac Würth" userId="f9705415-19cb-42a2-b359-f99d6fa0fc8a" providerId="ADAL" clId="{C9075EAC-B3CA-448A-8348-ADFDF6B46F53}" dt="2022-05-04T16:26:26.976" v="27" actId="13822"/>
        <pc:sldMkLst>
          <pc:docMk/>
          <pc:sldMk cId="981123890" sldId="270"/>
        </pc:sldMkLst>
        <pc:spChg chg="mod">
          <ac:chgData name="Isaac Würth" userId="f9705415-19cb-42a2-b359-f99d6fa0fc8a" providerId="ADAL" clId="{C9075EAC-B3CA-448A-8348-ADFDF6B46F53}" dt="2022-05-04T06:39:43.582" v="3" actId="207"/>
          <ac:spMkLst>
            <pc:docMk/>
            <pc:sldMk cId="981123890" sldId="270"/>
            <ac:spMk id="5" creationId="{457A192A-DFC8-4135-A69E-95F56282385A}"/>
          </ac:spMkLst>
        </pc:spChg>
        <pc:cxnChg chg="mod">
          <ac:chgData name="Isaac Würth" userId="f9705415-19cb-42a2-b359-f99d6fa0fc8a" providerId="ADAL" clId="{C9075EAC-B3CA-448A-8348-ADFDF6B46F53}" dt="2022-05-04T16:26:26.976" v="27" actId="13822"/>
          <ac:cxnSpMkLst>
            <pc:docMk/>
            <pc:sldMk cId="981123890" sldId="270"/>
            <ac:cxnSpMk id="27" creationId="{B53A80B1-F729-48C8-86FD-B3A088AED9A4}"/>
          </ac:cxnSpMkLst>
        </pc:cxnChg>
        <pc:cxnChg chg="mod">
          <ac:chgData name="Isaac Würth" userId="f9705415-19cb-42a2-b359-f99d6fa0fc8a" providerId="ADAL" clId="{C9075EAC-B3CA-448A-8348-ADFDF6B46F53}" dt="2022-05-04T16:26:26.976" v="27" actId="13822"/>
          <ac:cxnSpMkLst>
            <pc:docMk/>
            <pc:sldMk cId="981123890" sldId="270"/>
            <ac:cxnSpMk id="32" creationId="{25BB7FB4-9A0B-4DF7-BCFE-16ECEDC20ED7}"/>
          </ac:cxnSpMkLst>
        </pc:cxnChg>
        <pc:cxnChg chg="mod">
          <ac:chgData name="Isaac Würth" userId="f9705415-19cb-42a2-b359-f99d6fa0fc8a" providerId="ADAL" clId="{C9075EAC-B3CA-448A-8348-ADFDF6B46F53}" dt="2022-05-04T16:26:26.976" v="27" actId="13822"/>
          <ac:cxnSpMkLst>
            <pc:docMk/>
            <pc:sldMk cId="981123890" sldId="270"/>
            <ac:cxnSpMk id="34" creationId="{13C8B99F-6350-4847-B67A-F034F6AA84AF}"/>
          </ac:cxnSpMkLst>
        </pc:cxnChg>
        <pc:cxnChg chg="mod">
          <ac:chgData name="Isaac Würth" userId="f9705415-19cb-42a2-b359-f99d6fa0fc8a" providerId="ADAL" clId="{C9075EAC-B3CA-448A-8348-ADFDF6B46F53}" dt="2022-05-04T16:26:26.976" v="27" actId="13822"/>
          <ac:cxnSpMkLst>
            <pc:docMk/>
            <pc:sldMk cId="981123890" sldId="270"/>
            <ac:cxnSpMk id="36" creationId="{4447A31D-FD02-4D13-B0D0-6A7B1DBF3E7F}"/>
          </ac:cxnSpMkLst>
        </pc:cxnChg>
      </pc:sldChg>
      <pc:sldChg chg="modSp mod">
        <pc:chgData name="Isaac Würth" userId="f9705415-19cb-42a2-b359-f99d6fa0fc8a" providerId="ADAL" clId="{C9075EAC-B3CA-448A-8348-ADFDF6B46F53}" dt="2022-05-04T16:26:08.156" v="24" actId="13822"/>
        <pc:sldMkLst>
          <pc:docMk/>
          <pc:sldMk cId="866696248" sldId="271"/>
        </pc:sldMkLst>
        <pc:spChg chg="mod">
          <ac:chgData name="Isaac Würth" userId="f9705415-19cb-42a2-b359-f99d6fa0fc8a" providerId="ADAL" clId="{C9075EAC-B3CA-448A-8348-ADFDF6B46F53}" dt="2022-05-04T06:39:46.250" v="4" actId="207"/>
          <ac:spMkLst>
            <pc:docMk/>
            <pc:sldMk cId="866696248" sldId="271"/>
            <ac:spMk id="5" creationId="{457A192A-DFC8-4135-A69E-95F56282385A}"/>
          </ac:spMkLst>
        </pc:spChg>
        <pc:cxnChg chg="mod">
          <ac:chgData name="Isaac Würth" userId="f9705415-19cb-42a2-b359-f99d6fa0fc8a" providerId="ADAL" clId="{C9075EAC-B3CA-448A-8348-ADFDF6B46F53}" dt="2022-05-04T16:26:08.156" v="24" actId="13822"/>
          <ac:cxnSpMkLst>
            <pc:docMk/>
            <pc:sldMk cId="866696248" sldId="271"/>
            <ac:cxnSpMk id="27" creationId="{B53A80B1-F729-48C8-86FD-B3A088AED9A4}"/>
          </ac:cxnSpMkLst>
        </pc:cxnChg>
        <pc:cxnChg chg="mod">
          <ac:chgData name="Isaac Würth" userId="f9705415-19cb-42a2-b359-f99d6fa0fc8a" providerId="ADAL" clId="{C9075EAC-B3CA-448A-8348-ADFDF6B46F53}" dt="2022-05-04T16:26:08.156" v="24" actId="13822"/>
          <ac:cxnSpMkLst>
            <pc:docMk/>
            <pc:sldMk cId="866696248" sldId="271"/>
            <ac:cxnSpMk id="32" creationId="{25BB7FB4-9A0B-4DF7-BCFE-16ECEDC20ED7}"/>
          </ac:cxnSpMkLst>
        </pc:cxnChg>
        <pc:cxnChg chg="mod">
          <ac:chgData name="Isaac Würth" userId="f9705415-19cb-42a2-b359-f99d6fa0fc8a" providerId="ADAL" clId="{C9075EAC-B3CA-448A-8348-ADFDF6B46F53}" dt="2022-05-04T16:26:08.156" v="24" actId="13822"/>
          <ac:cxnSpMkLst>
            <pc:docMk/>
            <pc:sldMk cId="866696248" sldId="271"/>
            <ac:cxnSpMk id="34" creationId="{13C8B99F-6350-4847-B67A-F034F6AA84AF}"/>
          </ac:cxnSpMkLst>
        </pc:cxnChg>
        <pc:cxnChg chg="mod">
          <ac:chgData name="Isaac Würth" userId="f9705415-19cb-42a2-b359-f99d6fa0fc8a" providerId="ADAL" clId="{C9075EAC-B3CA-448A-8348-ADFDF6B46F53}" dt="2022-05-04T16:26:08.156" v="24" actId="13822"/>
          <ac:cxnSpMkLst>
            <pc:docMk/>
            <pc:sldMk cId="866696248" sldId="271"/>
            <ac:cxnSpMk id="36" creationId="{4447A31D-FD02-4D13-B0D0-6A7B1DBF3E7F}"/>
          </ac:cxnSpMkLst>
        </pc:cxnChg>
      </pc:sldChg>
      <pc:sldChg chg="modSp mod delCm modCm">
        <pc:chgData name="Isaac Würth" userId="f9705415-19cb-42a2-b359-f99d6fa0fc8a" providerId="ADAL" clId="{C9075EAC-B3CA-448A-8348-ADFDF6B46F53}" dt="2022-05-04T16:29:51.238" v="37"/>
        <pc:sldMkLst>
          <pc:docMk/>
          <pc:sldMk cId="428208785" sldId="272"/>
        </pc:sldMkLst>
        <pc:spChg chg="mod">
          <ac:chgData name="Isaac Würth" userId="f9705415-19cb-42a2-b359-f99d6fa0fc8a" providerId="ADAL" clId="{C9075EAC-B3CA-448A-8348-ADFDF6B46F53}" dt="2022-05-04T06:39:54.523" v="6" actId="207"/>
          <ac:spMkLst>
            <pc:docMk/>
            <pc:sldMk cId="428208785" sldId="272"/>
            <ac:spMk id="5" creationId="{457A192A-DFC8-4135-A69E-95F56282385A}"/>
          </ac:spMkLst>
        </pc:spChg>
        <pc:spChg chg="mod">
          <ac:chgData name="Isaac Würth" userId="f9705415-19cb-42a2-b359-f99d6fa0fc8a" providerId="ADAL" clId="{C9075EAC-B3CA-448A-8348-ADFDF6B46F53}" dt="2022-05-04T09:15:16.545" v="12" actId="20577"/>
          <ac:spMkLst>
            <pc:docMk/>
            <pc:sldMk cId="428208785" sldId="272"/>
            <ac:spMk id="18" creationId="{F9731090-4873-445F-B7EF-43E49D21A898}"/>
          </ac:spMkLst>
        </pc:spChg>
        <pc:cxnChg chg="mod">
          <ac:chgData name="Isaac Würth" userId="f9705415-19cb-42a2-b359-f99d6fa0fc8a" providerId="ADAL" clId="{C9075EAC-B3CA-448A-8348-ADFDF6B46F53}" dt="2022-05-04T16:26:18.399" v="26" actId="13822"/>
          <ac:cxnSpMkLst>
            <pc:docMk/>
            <pc:sldMk cId="428208785" sldId="272"/>
            <ac:cxnSpMk id="22" creationId="{A1992436-74C2-3147-EEB1-C58A751A3A45}"/>
          </ac:cxnSpMkLst>
        </pc:cxnChg>
        <pc:cxnChg chg="mod">
          <ac:chgData name="Isaac Würth" userId="f9705415-19cb-42a2-b359-f99d6fa0fc8a" providerId="ADAL" clId="{C9075EAC-B3CA-448A-8348-ADFDF6B46F53}" dt="2022-05-04T16:26:15.679" v="25" actId="13822"/>
          <ac:cxnSpMkLst>
            <pc:docMk/>
            <pc:sldMk cId="428208785" sldId="272"/>
            <ac:cxnSpMk id="27" creationId="{B53A80B1-F729-48C8-86FD-B3A088AED9A4}"/>
          </ac:cxnSpMkLst>
        </pc:cxnChg>
        <pc:cxnChg chg="mod">
          <ac:chgData name="Isaac Würth" userId="f9705415-19cb-42a2-b359-f99d6fa0fc8a" providerId="ADAL" clId="{C9075EAC-B3CA-448A-8348-ADFDF6B46F53}" dt="2022-05-04T16:26:15.679" v="25" actId="13822"/>
          <ac:cxnSpMkLst>
            <pc:docMk/>
            <pc:sldMk cId="428208785" sldId="272"/>
            <ac:cxnSpMk id="32" creationId="{25BB7FB4-9A0B-4DF7-BCFE-16ECEDC20ED7}"/>
          </ac:cxnSpMkLst>
        </pc:cxnChg>
        <pc:cxnChg chg="mod">
          <ac:chgData name="Isaac Würth" userId="f9705415-19cb-42a2-b359-f99d6fa0fc8a" providerId="ADAL" clId="{C9075EAC-B3CA-448A-8348-ADFDF6B46F53}" dt="2022-05-04T16:26:15.679" v="25" actId="13822"/>
          <ac:cxnSpMkLst>
            <pc:docMk/>
            <pc:sldMk cId="428208785" sldId="272"/>
            <ac:cxnSpMk id="34" creationId="{13C8B99F-6350-4847-B67A-F034F6AA84AF}"/>
          </ac:cxnSpMkLst>
        </pc:cxnChg>
        <pc:cxnChg chg="mod">
          <ac:chgData name="Isaac Würth" userId="f9705415-19cb-42a2-b359-f99d6fa0fc8a" providerId="ADAL" clId="{C9075EAC-B3CA-448A-8348-ADFDF6B46F53}" dt="2022-05-04T16:26:15.679" v="25" actId="13822"/>
          <ac:cxnSpMkLst>
            <pc:docMk/>
            <pc:sldMk cId="428208785" sldId="272"/>
            <ac:cxnSpMk id="36" creationId="{4447A31D-FD02-4D13-B0D0-6A7B1DBF3E7F}"/>
          </ac:cxnSpMkLst>
        </pc:cxnChg>
      </pc:sldChg>
      <pc:sldChg chg="delCm">
        <pc:chgData name="Isaac Würth" userId="f9705415-19cb-42a2-b359-f99d6fa0fc8a" providerId="ADAL" clId="{C9075EAC-B3CA-448A-8348-ADFDF6B46F53}" dt="2022-05-04T16:30:06.736" v="40"/>
        <pc:sldMkLst>
          <pc:docMk/>
          <pc:sldMk cId="256516640" sldId="281"/>
        </pc:sldMkLst>
      </pc:sldChg>
      <pc:sldChg chg="modSp mod">
        <pc:chgData name="Isaac Würth" userId="f9705415-19cb-42a2-b359-f99d6fa0fc8a" providerId="ADAL" clId="{C9075EAC-B3CA-448A-8348-ADFDF6B46F53}" dt="2022-05-04T16:27:15.388" v="34" actId="313"/>
        <pc:sldMkLst>
          <pc:docMk/>
          <pc:sldMk cId="2047945742" sldId="287"/>
        </pc:sldMkLst>
        <pc:spChg chg="mod">
          <ac:chgData name="Isaac Würth" userId="f9705415-19cb-42a2-b359-f99d6fa0fc8a" providerId="ADAL" clId="{C9075EAC-B3CA-448A-8348-ADFDF6B46F53}" dt="2022-05-04T16:27:15.388" v="34" actId="313"/>
          <ac:spMkLst>
            <pc:docMk/>
            <pc:sldMk cId="2047945742" sldId="287"/>
            <ac:spMk id="23" creationId="{98FD80B8-56B6-0DDB-F5A9-F04285264F6A}"/>
          </ac:spMkLst>
        </pc:spChg>
      </pc:sldChg>
      <pc:sldChg chg="delCm modCm">
        <pc:chgData name="Isaac Würth" userId="f9705415-19cb-42a2-b359-f99d6fa0fc8a" providerId="ADAL" clId="{C9075EAC-B3CA-448A-8348-ADFDF6B46F53}" dt="2022-05-04T16:30:12.691" v="41"/>
        <pc:sldMkLst>
          <pc:docMk/>
          <pc:sldMk cId="3099027787" sldId="288"/>
        </pc:sldMkLst>
      </pc:sldChg>
      <pc:sldChg chg="delCm modCm">
        <pc:chgData name="Isaac Würth" userId="f9705415-19cb-42a2-b359-f99d6fa0fc8a" providerId="ADAL" clId="{C9075EAC-B3CA-448A-8348-ADFDF6B46F53}" dt="2022-05-04T16:30:15.396" v="42"/>
        <pc:sldMkLst>
          <pc:docMk/>
          <pc:sldMk cId="1569918219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8E594-98F6-3A40-9CB1-890EFD882430}" type="datetimeFigureOut">
              <a:rPr lang="de-DE" smtClean="0"/>
              <a:t>04.05.2022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A8F55-2519-6F41-91E3-24F0254F6F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58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DA80C-0032-A04F-8DC3-1D9FA424B670}" type="datetimeFigureOut">
              <a:rPr lang="de-DE" smtClean="0"/>
              <a:t>04.05.2022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8BABC-F464-1C42-81DA-2E65C84DE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2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mask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00185" y="6497728"/>
            <a:ext cx="11795667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>
              <a:defRPr sz="1200">
                <a:latin typeface="+mn-lt"/>
              </a:defRPr>
            </a:lvl1pPr>
          </a:lstStyle>
          <a:p>
            <a:fld id="{96F33F64-B9C2-49D9-855E-9A6ED61C3D2A}" type="datetime4">
              <a:rPr lang="de-CH" smtClean="0"/>
              <a:pPr/>
              <a:t>4. Mai 2022</a:t>
            </a:fld>
            <a:endParaRPr lang="de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9B772D-4EEB-40F5-B989-5B158C414958}"/>
              </a:ext>
            </a:extLst>
          </p:cNvPr>
          <p:cNvSpPr/>
          <p:nvPr userDrawn="1"/>
        </p:nvSpPr>
        <p:spPr>
          <a:xfrm>
            <a:off x="0" y="6723258"/>
            <a:ext cx="1219835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913" y="3697763"/>
            <a:ext cx="11795667" cy="4213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ACDEBA-F0DB-F1F9-6615-EA6BFB8A5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8936" y="633690"/>
            <a:ext cx="2840477" cy="284047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DF89ADCE-29BD-90DE-E574-1B3467BB688C}"/>
              </a:ext>
            </a:extLst>
          </p:cNvPr>
          <p:cNvSpPr/>
          <p:nvPr userDrawn="1"/>
        </p:nvSpPr>
        <p:spPr>
          <a:xfrm>
            <a:off x="0" y="-9728"/>
            <a:ext cx="1219835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4A45876-2307-BA57-CB14-39E5D788C16E}"/>
              </a:ext>
            </a:extLst>
          </p:cNvPr>
          <p:cNvSpPr/>
          <p:nvPr userDrawn="1"/>
        </p:nvSpPr>
        <p:spPr>
          <a:xfrm>
            <a:off x="12038724" y="9586"/>
            <a:ext cx="179081" cy="68484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BCD8EE7-8BAD-B4C5-E8A6-9C2794BFDDD4}"/>
              </a:ext>
            </a:extLst>
          </p:cNvPr>
          <p:cNvSpPr/>
          <p:nvPr userDrawn="1"/>
        </p:nvSpPr>
        <p:spPr>
          <a:xfrm>
            <a:off x="-12700" y="-2355"/>
            <a:ext cx="179081" cy="68484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16E32735-97FB-D985-191B-CEB6C28DE1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8913" y="4203700"/>
            <a:ext cx="11795667" cy="22531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200" b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Vorname und </a:t>
            </a:r>
            <a:r>
              <a:rPr lang="de-DE" err="1"/>
              <a:t>Nachnanme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59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335">
          <p15:clr>
            <a:srgbClr val="FBAE40"/>
          </p15:clr>
        </p15:guide>
        <p15:guide id="3" pos="304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CB58EF8-7BD6-4A48-A01C-091BD8D442A1}" type="datetime4">
              <a:rPr lang="de-CH" smtClean="0"/>
              <a:t>4. Mai 2022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</p:spTree>
    <p:extLst>
      <p:ext uri="{BB962C8B-B14F-4D97-AF65-F5344CB8AC3E}">
        <p14:creationId xmlns:p14="http://schemas.microsoft.com/office/powerpoint/2010/main" val="2476660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0633-5DE3-43D8-ADF9-82D65615FF75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21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7458-A1D3-4D7A-8C35-FAD0DE1FF889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-1"/>
            <a:ext cx="12198350" cy="6200775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</p:spTree>
    <p:extLst>
      <p:ext uri="{BB962C8B-B14F-4D97-AF65-F5344CB8AC3E}">
        <p14:creationId xmlns:p14="http://schemas.microsoft.com/office/powerpoint/2010/main" val="110612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 descr="Hier Titelbild einfügen" title="Titelbild">
            <a:extLst>
              <a:ext uri="{FF2B5EF4-FFF2-40B4-BE49-F238E27FC236}">
                <a16:creationId xmlns:a16="http://schemas.microsoft.com/office/drawing/2014/main" id="{1DE6A71F-9A5B-4F1D-A226-20EDC05C37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8350" cy="5772670"/>
          </a:xfrm>
          <a:prstGeom prst="rect">
            <a:avLst/>
          </a:prstGeom>
          <a:solidFill>
            <a:schemeClr val="bg2"/>
          </a:solidFill>
        </p:spPr>
        <p:txBody>
          <a:bodyPr lIns="216000" tIns="108000" anchor="t" anchorCtr="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Tipp: Zuerst das Bild einfügen (über das Bild-Icon), dann den Titel eingeben.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8531" y="3427353"/>
            <a:ext cx="5957391" cy="797311"/>
          </a:xfrm>
          <a:solidFill>
            <a:srgbClr val="FFFFFF">
              <a:alpha val="80000"/>
            </a:srgbClr>
          </a:solidFill>
        </p:spPr>
        <p:txBody>
          <a:bodyPr wrap="square" lIns="108000" tIns="72000" rIns="108000" bIns="108000" anchor="b" anchorCtr="0">
            <a:spAutoFit/>
          </a:bodyPr>
          <a:lstStyle>
            <a:lvl1pPr algn="l">
              <a:lnSpc>
                <a:spcPct val="100000"/>
              </a:lnSpc>
              <a:defRPr sz="4000" b="1" baseline="0">
                <a:solidFill>
                  <a:srgbClr val="FF0000"/>
                </a:solidFill>
              </a:defRPr>
            </a:lvl1pPr>
          </a:lstStyle>
          <a:p>
            <a:r>
              <a:rPr lang="de-DE"/>
              <a:t>Überschrift Titelfolie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329363" y="6453187"/>
            <a:ext cx="3377345" cy="179387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8043DE-5E81-43FD-995B-4B17DF0265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27514" y="4224664"/>
            <a:ext cx="4064000" cy="489534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rgbClr val="FF0000"/>
            </a:solidFill>
          </a:ln>
        </p:spPr>
        <p:txBody>
          <a:bodyPr wrap="square" lIns="108000" tIns="72000" rIns="108000" bIns="108000" anchor="t" anchorCtr="0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29363" y="5949950"/>
            <a:ext cx="3365053" cy="5032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 Nachname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450" y="5949950"/>
            <a:ext cx="4532081" cy="6477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de-CH"/>
              <a:t>Departement / Abteilung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D26B422-7688-21C2-B068-93E032C7C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7626" y="5868144"/>
            <a:ext cx="729506" cy="7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8">
          <p15:clr>
            <a:srgbClr val="FBAE40"/>
          </p15:clr>
        </p15:guide>
        <p15:guide id="2" pos="2663">
          <p15:clr>
            <a:srgbClr val="FBAE40"/>
          </p15:clr>
        </p15:guide>
        <p15:guide id="3" orient="horz" pos="2659">
          <p15:clr>
            <a:srgbClr val="FBAE40"/>
          </p15:clr>
        </p15:guide>
        <p15:guide id="8" pos="5223">
          <p15:clr>
            <a:srgbClr val="FBAE40"/>
          </p15:clr>
        </p15:guide>
        <p15:guide id="9" orient="horz" pos="3748">
          <p15:clr>
            <a:srgbClr val="FBAE40"/>
          </p15:clr>
        </p15:guide>
        <p15:guide id="10" pos="336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BC78-FA0A-4791-83D3-5F0461D450F5}" type="datetime4">
              <a:rPr lang="de-CH" smtClean="0"/>
              <a:t>4. Mai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err="1"/>
              <a:t>SecureRole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6494462" y="333375"/>
            <a:ext cx="5365751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49" y="2213149"/>
            <a:ext cx="5364164" cy="1917733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53641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 baseline="0"/>
            </a:lvl1pPr>
          </a:lstStyle>
          <a:p>
            <a:r>
              <a:rPr lang="de-DE"/>
              <a:t>Titel Abschnittsfolie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501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3850783"/>
            <a:ext cx="12198350" cy="2349992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110537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de-DE"/>
              <a:t>Titel Abschnittsfolie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554F-FD7E-4E6D-A24B-70681FB27826}" type="datetime4">
              <a:rPr lang="de-CH" smtClean="0"/>
              <a:t>4. Mai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50" y="2213149"/>
            <a:ext cx="7371633" cy="1398501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021904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06450" y="1449387"/>
            <a:ext cx="11053763" cy="4751387"/>
          </a:xfrm>
          <a:prstGeom prst="rect">
            <a:avLst/>
          </a:prstGeom>
        </p:spPr>
        <p:txBody>
          <a:bodyPr numCol="2" spcCol="288000">
            <a:normAutofit/>
          </a:bodyPr>
          <a:lstStyle>
            <a:lvl1pPr marL="0" marR="0" indent="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None/>
              <a:tabLst/>
              <a:defRPr sz="2000" baseline="0"/>
            </a:lvl1pPr>
            <a:lvl2pPr marL="360363" indent="-360363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120000"/>
              <a:buFont typeface="Wingdings" panose="05000000000000000000" pitchFamily="2" charset="2"/>
              <a:buChar char="Ø"/>
              <a:defRPr sz="2000" b="1" baseline="0"/>
            </a:lvl2pPr>
            <a:lvl3pPr marL="628650" indent="-2682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/>
            </a:lvl3pPr>
            <a:lvl4pPr marL="895350" indent="-206375">
              <a:spcBef>
                <a:spcPts val="400"/>
              </a:spcBef>
              <a:spcAft>
                <a:spcPts val="0"/>
              </a:spcAft>
              <a:defRPr/>
            </a:lvl4pPr>
            <a:lvl5pPr marL="1163638" indent="-230188">
              <a:spcBef>
                <a:spcPts val="400"/>
              </a:spcBef>
              <a:spcAft>
                <a:spcPts val="0"/>
              </a:spcAft>
              <a:defRPr/>
            </a:lvl5pPr>
          </a:lstStyle>
          <a:p>
            <a:pPr lvl="1"/>
            <a:r>
              <a:rPr lang="de-DE"/>
              <a:t>Thema 2 aktiv [Ebene 2]</a:t>
            </a:r>
          </a:p>
          <a:p>
            <a:pPr lvl="2"/>
            <a:r>
              <a:rPr lang="de-DE"/>
              <a:t>Unterthema 1 [Ebene 3]</a:t>
            </a:r>
          </a:p>
          <a:p>
            <a:pPr lvl="2"/>
            <a:r>
              <a:rPr lang="de-DE"/>
              <a:t>Unterthema 2 [Ebene 3]</a:t>
            </a:r>
          </a:p>
          <a:p>
            <a:pPr lvl="1"/>
            <a:endParaRPr lang="de-DE"/>
          </a:p>
          <a:p>
            <a:pPr lvl="2"/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5FDFC3-4B04-428C-AE6B-5BE60777372E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Post Quantum </a:t>
            </a:r>
            <a:r>
              <a:rPr lang="de-CH" err="1"/>
              <a:t>Cryptography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806450" y="333376"/>
            <a:ext cx="11053763" cy="287337"/>
          </a:xfrm>
        </p:spPr>
        <p:txBody>
          <a:bodyPr/>
          <a:lstStyle>
            <a:lvl1pPr>
              <a:defRPr lang="de-DE" sz="2000" b="1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Agenda-Titel eingeben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D28DBF8-A5C3-3620-A3C6-2A4C931394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68996" y="6453187"/>
            <a:ext cx="537454" cy="179387"/>
          </a:xfrm>
        </p:spPr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0436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</p:spTree>
    <p:extLst>
      <p:ext uri="{BB962C8B-B14F-4D97-AF65-F5344CB8AC3E}">
        <p14:creationId xmlns:p14="http://schemas.microsoft.com/office/powerpoint/2010/main" val="193327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4311-3142-4E9D-98FA-60F6B3513B33}" type="datetime4">
              <a:rPr lang="de-CH" smtClean="0"/>
              <a:t>4. Mai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26"/>
          </p:nvPr>
        </p:nvSpPr>
        <p:spPr>
          <a:xfrm>
            <a:off x="806450" y="1449388"/>
            <a:ext cx="5364163" cy="475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6"/>
          <p:cNvSpPr>
            <a:spLocks noGrp="1"/>
          </p:cNvSpPr>
          <p:nvPr>
            <p:ph sz="quarter" idx="27"/>
          </p:nvPr>
        </p:nvSpPr>
        <p:spPr>
          <a:xfrm>
            <a:off x="6496050" y="1449388"/>
            <a:ext cx="5364163" cy="475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685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77F2183-A462-4997-AD5C-ECED831A76C5}" type="datetime4">
              <a:rPr lang="de-CH" smtClean="0"/>
              <a:t>4. Mai 2022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451" y="1449388"/>
            <a:ext cx="5364576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5072" y="1449388"/>
            <a:ext cx="5353967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25"/>
          </p:nvPr>
        </p:nvSpPr>
        <p:spPr>
          <a:xfrm>
            <a:off x="806450" y="1881188"/>
            <a:ext cx="5364163" cy="43195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5" name="Inhaltsplatzhalter 4"/>
          <p:cNvSpPr>
            <a:spLocks noGrp="1"/>
          </p:cNvSpPr>
          <p:nvPr>
            <p:ph sz="quarter" idx="26"/>
          </p:nvPr>
        </p:nvSpPr>
        <p:spPr>
          <a:xfrm>
            <a:off x="6494463" y="1881188"/>
            <a:ext cx="5364163" cy="43195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6247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7431782" y="333375"/>
            <a:ext cx="4428432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955E-F388-44C0-824F-DA7BD81558AB}" type="datetime4">
              <a:rPr lang="de-CH" smtClean="0"/>
              <a:t>4. Mai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2"/>
          </p:nvPr>
        </p:nvSpPr>
        <p:spPr>
          <a:xfrm>
            <a:off x="806450" y="1449388"/>
            <a:ext cx="6337300" cy="475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6337301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1" y="692150"/>
            <a:ext cx="6337300" cy="684213"/>
          </a:xfrm>
        </p:spPr>
        <p:txBody>
          <a:bodyPr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903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platzhalter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/>
              <a:t>Titel Inhaltsfolie einzeilig</a:t>
            </a:r>
            <a:endParaRPr lang="de-CH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DCCF8EB6-970F-4B91-8E46-5B6411EAA2E4}"/>
              </a:ext>
            </a:extLst>
          </p:cNvPr>
          <p:cNvCxnSpPr>
            <a:cxnSpLocks/>
          </p:cNvCxnSpPr>
          <p:nvPr/>
        </p:nvCxnSpPr>
        <p:spPr>
          <a:xfrm>
            <a:off x="802958" y="6454845"/>
            <a:ext cx="5875" cy="403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Datumsplatzhalter 2">
            <a:extLst>
              <a:ext uri="{FF2B5EF4-FFF2-40B4-BE49-F238E27FC236}">
                <a16:creationId xmlns:a16="http://schemas.microsoft.com/office/drawing/2014/main" id="{DD859570-9479-4CD6-9E5E-B8BCB591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94464" y="6453187"/>
            <a:ext cx="3376650" cy="17938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/>
            </a:lvl1pPr>
          </a:lstStyle>
          <a:p>
            <a:fld id="{AE2E8AE5-DE56-4BC0-9EE3-678E70DD3696}" type="datetime4">
              <a:rPr lang="de-CH" smtClean="0"/>
              <a:t>4. Mai 2022</a:t>
            </a:fld>
            <a:endParaRPr lang="de-CH"/>
          </a:p>
        </p:txBody>
      </p:sp>
      <p:sp>
        <p:nvSpPr>
          <p:cNvPr id="52" name="Fußzeilenplatzhalter 3">
            <a:extLst>
              <a:ext uri="{FF2B5EF4-FFF2-40B4-BE49-F238E27FC236}">
                <a16:creationId xmlns:a16="http://schemas.microsoft.com/office/drawing/2014/main" id="{2A1BCD4E-392B-40D0-9259-9419E7635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6450" y="6435389"/>
            <a:ext cx="5364163" cy="332663"/>
          </a:xfrm>
          <a:prstGeom prst="rect">
            <a:avLst/>
          </a:prstGeom>
        </p:spPr>
        <p:txBody>
          <a:bodyPr lIns="108000" tIns="0" rIns="0" bIns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3" name="Foliennummernplatzhalter 4">
            <a:extLst>
              <a:ext uri="{FF2B5EF4-FFF2-40B4-BE49-F238E27FC236}">
                <a16:creationId xmlns:a16="http://schemas.microsoft.com/office/drawing/2014/main" id="{F6E723C3-915C-402C-9570-E97A66A8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8996" y="6453187"/>
            <a:ext cx="537454" cy="179387"/>
          </a:xfrm>
          <a:prstGeom prst="rect">
            <a:avLst/>
          </a:prstGeom>
        </p:spPr>
        <p:txBody>
          <a:bodyPr lIns="0" tIns="0" rIns="10800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802958" y="1449388"/>
            <a:ext cx="11057254" cy="47513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4"/>
            <a:endParaRPr lang="de-DE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6EB6EE9-31A6-470D-9F8E-0048EA6F8B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367115" y="6250054"/>
            <a:ext cx="537454" cy="5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2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</p:sldLayoutIdLst>
  <p:hf hdr="0"/>
  <p:txStyles>
    <p:titleStyle>
      <a:lvl1pPr algn="l" defTabSz="609768" rtl="0" eaLnBrk="1" latinLnBrk="0" hangingPunct="1">
        <a:lnSpc>
          <a:spcPct val="120000"/>
        </a:lnSpc>
        <a:spcBef>
          <a:spcPct val="0"/>
        </a:spcBef>
        <a:buNone/>
        <a:defRPr sz="3200" b="1" kern="1200" baseline="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609768" rtl="0" eaLnBrk="1" latinLnBrk="0" hangingPunct="1">
        <a:spcBef>
          <a:spcPts val="1800"/>
        </a:spcBef>
        <a:buClr>
          <a:srgbClr val="FF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609768" rtl="0" eaLnBrk="1" latinLnBrk="0" hangingPunct="1">
        <a:spcBef>
          <a:spcPts val="1200"/>
        </a:spcBef>
        <a:buClr>
          <a:srgbClr val="FF0000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609768" rtl="0" eaLnBrk="1" latinLnBrk="0" hangingPunct="1">
        <a:spcBef>
          <a:spcPts val="1000"/>
        </a:spcBef>
        <a:buClr>
          <a:srgbClr val="FF0000"/>
        </a:buClr>
        <a:buSzPct val="90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609768" rtl="0" eaLnBrk="1" latinLnBrk="0" hangingPunct="1">
        <a:spcBef>
          <a:spcPts val="600"/>
        </a:spcBef>
        <a:buClr>
          <a:srgbClr val="FF0000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marR="0" indent="-252000" algn="l" defTabSz="609768" rtl="0" eaLnBrk="1" fontAlgn="auto" latinLnBrk="0" hangingPunct="1">
        <a:lnSpc>
          <a:spcPct val="120000"/>
        </a:lnSpc>
        <a:spcBef>
          <a:spcPts val="600"/>
        </a:spcBef>
        <a:spcAft>
          <a:spcPts val="0"/>
        </a:spcAft>
        <a:buClr>
          <a:srgbClr val="FF0000"/>
        </a:buClr>
        <a:buSzTx/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611188" rtl="0" eaLnBrk="1" latinLnBrk="0" hangingPunct="1">
        <a:lnSpc>
          <a:spcPct val="120000"/>
        </a:lnSpc>
        <a:spcBef>
          <a:spcPts val="600"/>
        </a:spcBef>
        <a:buClr>
          <a:srgbClr val="FF0000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609768" rtl="0" eaLnBrk="1" latinLnBrk="0" hangingPunct="1">
        <a:lnSpc>
          <a:spcPct val="120000"/>
        </a:lnSpc>
        <a:spcBef>
          <a:spcPts val="600"/>
        </a:spcBef>
        <a:buClr>
          <a:srgbClr val="FF0000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508">
          <p15:clr>
            <a:srgbClr val="547EBF"/>
          </p15:clr>
        </p15:guide>
        <p15:guide id="7" pos="7471">
          <p15:clr>
            <a:srgbClr val="547EBF"/>
          </p15:clr>
        </p15:guide>
        <p15:guide id="8" orient="horz" pos="210">
          <p15:clr>
            <a:srgbClr val="547EBF"/>
          </p15:clr>
        </p15:guide>
        <p15:guide id="9" orient="horz" pos="4065">
          <p15:clr>
            <a:srgbClr val="C35EA4"/>
          </p15:clr>
        </p15:guide>
        <p15:guide id="10" orient="horz" pos="4156" userDrawn="1">
          <p15:clr>
            <a:srgbClr val="547EBF"/>
          </p15:clr>
        </p15:guide>
        <p15:guide id="12" orient="horz" pos="391">
          <p15:clr>
            <a:srgbClr val="C35EA4"/>
          </p15:clr>
        </p15:guide>
        <p15:guide id="13" orient="horz" pos="913">
          <p15:clr>
            <a:srgbClr val="C35EA4"/>
          </p15:clr>
        </p15:guide>
        <p15:guide id="14" orient="horz" pos="3906">
          <p15:clr>
            <a:srgbClr val="C35EA4"/>
          </p15:clr>
        </p15:guide>
        <p15:guide id="15" pos="3987">
          <p15:clr>
            <a:srgbClr val="9FCC3B"/>
          </p15:clr>
        </p15:guide>
        <p15:guide id="16" pos="4091">
          <p15:clr>
            <a:srgbClr val="C35EA4"/>
          </p15:clr>
        </p15:guide>
        <p15:guide id="17" pos="3887">
          <p15:clr>
            <a:srgbClr val="C35EA4"/>
          </p15:clr>
        </p15:guide>
        <p15:guide id="18" orient="horz" pos="867">
          <p15:clr>
            <a:srgbClr val="C35EA4"/>
          </p15:clr>
        </p15:guide>
        <p15:guide id="19" orient="horz" pos="43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C3575986-F9B6-3B8E-3233-AC792B03A43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11870" r="1" b="6538"/>
          <a:stretch/>
        </p:blipFill>
        <p:spPr>
          <a:xfrm>
            <a:off x="20" y="10"/>
            <a:ext cx="12198330" cy="5772660"/>
          </a:xfr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58395B7-E8D3-446F-9A23-39BEB17C2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8531" y="3427353"/>
            <a:ext cx="5957391" cy="797311"/>
          </a:xfrm>
        </p:spPr>
        <p:txBody>
          <a:bodyPr wrap="square" anchor="b">
            <a:normAutofit/>
          </a:bodyPr>
          <a:lstStyle/>
          <a:p>
            <a:r>
              <a:rPr lang="en-GB"/>
              <a:t>Phishing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310A50-3DA2-4621-87BF-52F95C86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29363" y="6453187"/>
            <a:ext cx="3377345" cy="17938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200CC0C-C8BC-40BE-AEA3-F08D61384D5A}" type="datetime4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4. Mai 2022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9C44B6-64E2-4671-82C4-575B953D8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7514" y="4224664"/>
            <a:ext cx="4064000" cy="489534"/>
          </a:xfrm>
        </p:spPr>
        <p:txBody>
          <a:bodyPr wrap="square" anchor="t">
            <a:normAutofit/>
          </a:bodyPr>
          <a:lstStyle/>
          <a:p>
            <a:r>
              <a:rPr lang="en-GB"/>
              <a:t>Introduction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48AEB2C-A56F-8603-8CC3-1B8F207CD6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9363" y="5949950"/>
            <a:ext cx="3365053" cy="50323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4F11098-6A64-C5D6-6762-F071373B9E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6450" y="5949950"/>
            <a:ext cx="4532081" cy="647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64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Metallwaren, Kette enthält.&#10;&#10;Automatisch generierte Beschreibung">
            <a:extLst>
              <a:ext uri="{FF2B5EF4-FFF2-40B4-BE49-F238E27FC236}">
                <a16:creationId xmlns:a16="http://schemas.microsoft.com/office/drawing/2014/main" id="{ACFF6488-6808-422E-ADBB-4E3511E78A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4511" b="1451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577D7D2-4F7E-45E8-9632-33DC29C3E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Mitigations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3DEAC0-E261-4353-9204-7DAFFC09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7C9C46-8AC4-4748-9E3A-B1748F92D2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Phishing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42ABD0A-CEA3-4D29-A152-3F627B0402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2E0A3AB-DA71-4A25-8A40-B8AF4FCE6B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776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DFF3E-3464-097A-9656-E6CE092A592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302DD2D-13ED-A1B5-6154-484D97BD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2949ADC-F71E-8CBE-D41B-C1EECB9E0C4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There are different methods for mitigations</a:t>
            </a:r>
          </a:p>
          <a:p>
            <a:r>
              <a:rPr lang="en-GB"/>
              <a:t>In the slides you are seeing a lot of technics, its split into</a:t>
            </a:r>
          </a:p>
          <a:p>
            <a:pPr lvl="1"/>
            <a:r>
              <a:rPr lang="en-GB"/>
              <a:t>Technical</a:t>
            </a:r>
          </a:p>
          <a:p>
            <a:pPr lvl="1"/>
            <a:r>
              <a:rPr lang="en-GB"/>
              <a:t>Personal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9DF71E7-1056-59E4-1F99-2922060CCD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</a:t>
            </a:r>
          </a:p>
        </p:txBody>
      </p:sp>
    </p:spTree>
    <p:extLst>
      <p:ext uri="{BB962C8B-B14F-4D97-AF65-F5344CB8AC3E}">
        <p14:creationId xmlns:p14="http://schemas.microsoft.com/office/powerpoint/2010/main" val="2521707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EC3612-B1C2-47CB-88C5-7C4C2C9B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069F264-B7E0-4084-A8EA-0A003F9B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Technical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3AAE303-C880-4EE4-BB82-5DD6DC68C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	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C7514F2D-E845-4D4E-AC79-7510E824EE16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GB"/>
              <a:t>SPF</a:t>
            </a:r>
          </a:p>
          <a:p>
            <a:r>
              <a:rPr lang="en-GB"/>
              <a:t>DKIM</a:t>
            </a:r>
          </a:p>
          <a:p>
            <a:r>
              <a:rPr lang="en-GB"/>
              <a:t>DMAC</a:t>
            </a:r>
          </a:p>
          <a:p>
            <a:r>
              <a:rPr lang="en-GB"/>
              <a:t>BIMI</a:t>
            </a:r>
          </a:p>
          <a:p>
            <a:r>
              <a:rPr lang="en-GB"/>
              <a:t>SPAM-Filter</a:t>
            </a:r>
          </a:p>
          <a:p>
            <a:r>
              <a:rPr lang="en-GB"/>
              <a:t>Anti-Virus</a:t>
            </a:r>
          </a:p>
          <a:p>
            <a:r>
              <a:rPr lang="en-GB"/>
              <a:t>Updates</a:t>
            </a:r>
          </a:p>
          <a:p>
            <a:r>
              <a:rPr lang="en-GB"/>
              <a:t>Password manager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B31735E-F8E1-E8B8-78F6-11190DD37D0B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2"/>
          <a:stretch>
            <a:fillRect/>
          </a:stretch>
        </p:blipFill>
        <p:spPr>
          <a:xfrm>
            <a:off x="6494464" y="1666512"/>
            <a:ext cx="5364163" cy="3834538"/>
          </a:xfrm>
        </p:spPr>
      </p:pic>
    </p:spTree>
    <p:extLst>
      <p:ext uri="{BB962C8B-B14F-4D97-AF65-F5344CB8AC3E}">
        <p14:creationId xmlns:p14="http://schemas.microsoft.com/office/powerpoint/2010/main" val="357701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76EB58-1D68-B634-8780-192978957D2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77F2183-A462-4997-AD5C-ECED831A76C5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70DF5F-E46E-527D-5A07-94ED0612E0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E31F06-C6E4-C2BF-4E08-D35F7AAD25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561E2A-6F8B-8F5C-9D4E-578E25E8F2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Without SPF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E23791-24AA-0B7B-23EC-2402D5F1C6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With SPF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633809E-C2C1-8B0E-E289-4F3C66DB8A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- Technical 	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C2894B3-80E0-5C0E-3C55-65B4DDC7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Sender Policy Framework - SPF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34DD556-13BE-8F90-0E89-DB2211BD675D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GB"/>
              <a:t>The Server verifies the sender server with a defined Servers or Domain in the SPF Records.</a:t>
            </a:r>
          </a:p>
          <a:p>
            <a:r>
              <a:rPr lang="en-GB"/>
              <a:t>Example</a:t>
            </a:r>
          </a:p>
          <a:p>
            <a:pPr lvl="1"/>
            <a:r>
              <a:rPr lang="en-GB" sz="1400">
                <a:latin typeface="Consolas" panose="020B0609020204030204" pitchFamily="49" charset="0"/>
              </a:rPr>
              <a:t>v=spf1 ip4:228.51.119.99 ip6:d5a5::2b7f –all</a:t>
            </a:r>
          </a:p>
          <a:p>
            <a:pPr lvl="1"/>
            <a:r>
              <a:rPr lang="en-GB" sz="1400">
                <a:latin typeface="Consolas" panose="020B0609020204030204" pitchFamily="49" charset="0"/>
              </a:rPr>
              <a:t>ip4:228.51.119.99 </a:t>
            </a:r>
            <a:r>
              <a:rPr lang="en-GB" sz="1400">
                <a:latin typeface="+mj-lt"/>
              </a:rPr>
              <a:t>This Server is legit to send</a:t>
            </a:r>
          </a:p>
          <a:p>
            <a:pPr lvl="1"/>
            <a:r>
              <a:rPr lang="en-GB" sz="1400">
                <a:latin typeface="Consolas" panose="020B0609020204030204" pitchFamily="49" charset="0"/>
              </a:rPr>
              <a:t>ip6:d5a5::2b7f </a:t>
            </a:r>
            <a:r>
              <a:rPr lang="en-GB" sz="1400">
                <a:latin typeface="+mj-lt"/>
              </a:rPr>
              <a:t>This Server is legit to send</a:t>
            </a: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8638EA67-0F55-BF07-50A7-8AB53AC4D074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GB"/>
              <a:t>The receiving email server accepts bad E-Mail from foreign E-Mail servers.</a:t>
            </a:r>
          </a:p>
        </p:txBody>
      </p:sp>
    </p:spTree>
    <p:extLst>
      <p:ext uri="{BB962C8B-B14F-4D97-AF65-F5344CB8AC3E}">
        <p14:creationId xmlns:p14="http://schemas.microsoft.com/office/powerpoint/2010/main" val="254897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C6564D6-31C3-91AF-E15D-2611BC54B52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77F2183-A462-4997-AD5C-ECED831A76C5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749FA0-D4C8-B7DB-25E4-E97AFBDBD5D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A1E6EC-8976-13A9-0F58-4E3776458A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C86659-E6BC-DD0C-550B-56C64816D1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Without DKIM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FAED836-1FFC-F2D0-D38B-1392A21A86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With DKIM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C043770-B0D5-1566-E75D-7C1C58E974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- Technical 	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EF9BA1-4D70-8A81-236E-E4D58D44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DomainKeys Identified Mail - DKIM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738253E-17E8-9C6B-21F0-767DB9DEF27B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GB"/>
              <a:t>The integrity of the E-Mail is not guaranteed</a:t>
            </a:r>
          </a:p>
          <a:p>
            <a:r>
              <a:rPr lang="en-GB"/>
              <a:t>The E-Mail could be manipulated during the transmission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E45292F-14EF-9E8B-EC57-F7806E213922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>
            <a:normAutofit/>
          </a:bodyPr>
          <a:lstStyle/>
          <a:p>
            <a:r>
              <a:rPr lang="en-GB"/>
              <a:t>The E-Mail has a asymmetric signature appended</a:t>
            </a:r>
          </a:p>
          <a:p>
            <a:r>
              <a:rPr lang="en-GB"/>
              <a:t>The E-Mail server makes a validation with a corresponding public available with DNS</a:t>
            </a:r>
          </a:p>
          <a:p>
            <a:r>
              <a:rPr lang="en-GB"/>
              <a:t>Example of DNS records</a:t>
            </a:r>
          </a:p>
          <a:p>
            <a:pPr lvl="1"/>
            <a:r>
              <a:rPr lang="en-GB">
                <a:latin typeface="Consolas" panose="020B0609020204030204" pitchFamily="49" charset="0"/>
              </a:rPr>
              <a:t>v=DKIM1; p=76E629F05F70…6CBE</a:t>
            </a:r>
          </a:p>
          <a:p>
            <a:pPr lvl="1"/>
            <a:endParaRPr lang="en-GB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17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C01DEF-3755-FDB1-6C71-ECDB0778E3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77F2183-A462-4997-AD5C-ECED831A76C5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B568AB-425D-3AB9-862F-09E9A05D6C5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0F00CD-346E-312A-5077-4F1198B981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BFF6FFF-80B5-1D01-F7B2-940DE4D4BA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Without DMARC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91DA990-B5B2-1961-63D2-D9C2ECD58A3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With DMARC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ED1C0A5-9D87-6237-C0D5-5E65B10B8D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- Technical 	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D0AC465-EDA4-8521-CA22-757D51909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Domain-based Message Authentication Reporting and Conformance - DMARC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1EB1B4A-4E8E-2202-76DC-64E4C15E802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GB"/>
              <a:t>The receiving Email server does not know how to handle the received email.</a:t>
            </a:r>
          </a:p>
          <a:p>
            <a:r>
              <a:rPr lang="en-GB"/>
              <a:t>The “mimicked” sender domain has no information available of the spam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B0207C5-6AB8-EA4F-8277-B7A65AFEC8E1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GB"/>
              <a:t>The receiving server of the fake email takes actions according to the sender domains DMARC</a:t>
            </a:r>
          </a:p>
          <a:p>
            <a:r>
              <a:rPr lang="en-GB"/>
              <a:t>Example</a:t>
            </a:r>
          </a:p>
          <a:p>
            <a:pPr lvl="1"/>
            <a:r>
              <a:rPr lang="en-GB" sz="1100">
                <a:latin typeface="Consolas" panose="020B0609020204030204" pitchFamily="49" charset="0"/>
              </a:rPr>
              <a:t>v=DMARC1;p=</a:t>
            </a:r>
            <a:r>
              <a:rPr lang="en-GB" sz="1100" err="1">
                <a:latin typeface="Consolas" panose="020B0609020204030204" pitchFamily="49" charset="0"/>
              </a:rPr>
              <a:t>reject;pct</a:t>
            </a:r>
            <a:r>
              <a:rPr lang="en-GB" sz="1100">
                <a:latin typeface="Consolas" panose="020B0609020204030204" pitchFamily="49" charset="0"/>
              </a:rPr>
              <a:t>=100;rua=mailto:postmaster@dmarcdomain.com</a:t>
            </a:r>
          </a:p>
          <a:p>
            <a:pPr lvl="2"/>
            <a:r>
              <a:rPr lang="en-GB" sz="900">
                <a:latin typeface="Consolas" panose="020B0609020204030204" pitchFamily="49" charset="0"/>
              </a:rPr>
              <a:t>p=reject </a:t>
            </a:r>
            <a:r>
              <a:rPr lang="en-GB" sz="900" err="1">
                <a:latin typeface="+mj-lt"/>
              </a:rPr>
              <a:t>Reject</a:t>
            </a:r>
            <a:r>
              <a:rPr lang="en-GB" sz="900">
                <a:latin typeface="+mj-lt"/>
              </a:rPr>
              <a:t> the E-Mail</a:t>
            </a:r>
          </a:p>
          <a:p>
            <a:pPr lvl="2"/>
            <a:r>
              <a:rPr lang="en-GB" sz="900">
                <a:latin typeface="Consolas" panose="020B0609020204030204" pitchFamily="49" charset="0"/>
              </a:rPr>
              <a:t>pct=100 </a:t>
            </a:r>
            <a:r>
              <a:rPr lang="en-GB" sz="900" err="1">
                <a:latin typeface="+mj-lt"/>
              </a:rPr>
              <a:t>Procentage</a:t>
            </a:r>
            <a:r>
              <a:rPr lang="en-GB" sz="900">
                <a:latin typeface="+mj-lt"/>
              </a:rPr>
              <a:t> to filter</a:t>
            </a:r>
          </a:p>
          <a:p>
            <a:pPr lvl="2"/>
            <a:r>
              <a:rPr lang="en-GB" sz="900" err="1">
                <a:latin typeface="Consolas" panose="020B0609020204030204" pitchFamily="49" charset="0"/>
              </a:rPr>
              <a:t>rua</a:t>
            </a:r>
            <a:r>
              <a:rPr lang="en-GB" sz="900">
                <a:latin typeface="Consolas" panose="020B0609020204030204" pitchFamily="49" charset="0"/>
              </a:rPr>
              <a:t>=mailto:postmaster@dmarcdomain.com </a:t>
            </a:r>
            <a:r>
              <a:rPr lang="en-GB" sz="900">
                <a:latin typeface="+mj-lt"/>
              </a:rPr>
              <a:t>Sends aggregated report</a:t>
            </a:r>
          </a:p>
        </p:txBody>
      </p:sp>
    </p:spTree>
    <p:extLst>
      <p:ext uri="{BB962C8B-B14F-4D97-AF65-F5344CB8AC3E}">
        <p14:creationId xmlns:p14="http://schemas.microsoft.com/office/powerpoint/2010/main" val="409493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1783DA8-EB48-67B2-FA56-7106E7C0E9B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77F2183-A462-4997-AD5C-ECED831A76C5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321B81-CBE0-05A1-B3A0-A3DD0BC0A2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663554-4BD6-7BCE-C033-EC5AA31A53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D1BA19-0450-36D4-8530-DFA5D11E08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Without BIMI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021A0C-28C9-71CD-C113-1A7C9E2D19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With BIMI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2244CF-1373-59A0-E4E6-2876804876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- Technical 	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AE49AE3-89E4-2E75-FAF2-ACEF9E9A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Brand Indicators for Message Identification - BIMI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2610323-9AA3-0B88-AE07-545BBB18E5A4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GB"/>
              <a:t>No Logo is shown by the E-Mail Client</a:t>
            </a:r>
          </a:p>
          <a:p>
            <a:endParaRPr lang="en-GB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FA2CC47-B357-FBB8-E4CB-978E77FDF454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GB"/>
              <a:t>After the receiving party has verified the E-Mail it can if defined by the sender domain, display a Logo on the E-Mail Client</a:t>
            </a:r>
          </a:p>
          <a:p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5A1503B-7C84-E607-3DA0-B7811B17F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75" y="2863729"/>
            <a:ext cx="7975600" cy="346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46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FF2897-2B06-0265-CA5C-F62600C5FA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77F2183-A462-4997-AD5C-ECED831A76C5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B4F658-30B1-A279-C208-220A09BC21D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ADB737-CEB3-F71A-4BAF-ED07D7FE9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75C541-AE7D-953E-E826-6A9B4D498C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General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53761EB-5C3F-285A-0AEF-EBD20662DC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Types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13CB9C0-EC1B-FD87-CB6C-FFDC8F8715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- Technical 	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6A3ADC8-7712-E79B-869A-844C3B44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SPAM-Filter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D649104-BFF1-05EC-325B-B79B6B6D8F2C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GB"/>
              <a:t>Is a SMTP relay for detecting SPAM email</a:t>
            </a:r>
          </a:p>
          <a:p>
            <a:endParaRPr lang="en-GB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14458FF-A9EA-1E0E-99A5-D995ED91F89A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GB"/>
              <a:t>Content Filters</a:t>
            </a:r>
          </a:p>
          <a:p>
            <a:r>
              <a:rPr lang="en-GB"/>
              <a:t>Blacklist Filters</a:t>
            </a:r>
          </a:p>
          <a:p>
            <a:r>
              <a:rPr lang="en-GB"/>
              <a:t>Header Filters</a:t>
            </a:r>
          </a:p>
          <a:p>
            <a:r>
              <a:rPr lang="en-GB"/>
              <a:t>Language Filters</a:t>
            </a:r>
          </a:p>
          <a:p>
            <a:r>
              <a:rPr lang="en-GB"/>
              <a:t>Rule-based Filters</a:t>
            </a:r>
          </a:p>
          <a:p>
            <a:r>
              <a:rPr lang="en-GB"/>
              <a:t>Bayesian Filters</a:t>
            </a:r>
          </a:p>
        </p:txBody>
      </p:sp>
    </p:spTree>
    <p:extLst>
      <p:ext uri="{BB962C8B-B14F-4D97-AF65-F5344CB8AC3E}">
        <p14:creationId xmlns:p14="http://schemas.microsoft.com/office/powerpoint/2010/main" val="381673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CEE261-5251-E90E-7CBA-7F03B278CDC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77F2183-A462-4997-AD5C-ECED831A76C5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2EE7EF-0497-7361-2AD6-28D158D8E4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FE6C77-84EE-4D74-0515-415FF4BB6E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65E6198-C196-7C92-7B54-0CFC8DDE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Other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341328B-18FE-2EF0-F8FB-E94457FCDBD8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1460" indent="-251460"/>
            <a:r>
              <a:rPr lang="en-GB"/>
              <a:t>Anti-Virus</a:t>
            </a:r>
            <a:endParaRPr lang="en-US"/>
          </a:p>
          <a:p>
            <a:pPr marL="503555" lvl="1" indent="-251460"/>
            <a:r>
              <a:rPr lang="en-GB"/>
              <a:t>It can check the attachments in an E-Mail for malicious content</a:t>
            </a:r>
            <a:endParaRPr lang="en-GB">
              <a:cs typeface="Arial"/>
            </a:endParaRPr>
          </a:p>
          <a:p>
            <a:pPr marL="251460" indent="-251460"/>
            <a:r>
              <a:rPr lang="en-GB"/>
              <a:t>Updates</a:t>
            </a:r>
            <a:endParaRPr lang="en-GB">
              <a:cs typeface="Arial"/>
            </a:endParaRPr>
          </a:p>
          <a:p>
            <a:pPr marL="503555" lvl="1" indent="-251460"/>
            <a:r>
              <a:rPr lang="en-GB"/>
              <a:t>Updates the software and operating system is always a good practice</a:t>
            </a:r>
            <a:endParaRPr lang="en-GB">
              <a:cs typeface="Arial"/>
            </a:endParaRPr>
          </a:p>
          <a:p>
            <a:pPr marL="251460" indent="-251460"/>
            <a:r>
              <a:rPr lang="en-GB"/>
              <a:t>Password Manager</a:t>
            </a:r>
            <a:endParaRPr lang="en-GB">
              <a:cs typeface="Arial"/>
            </a:endParaRPr>
          </a:p>
          <a:p>
            <a:pPr marL="503555" lvl="1" indent="-251460"/>
            <a:r>
              <a:rPr lang="en-GB"/>
              <a:t>The store unique password in a safe place</a:t>
            </a:r>
            <a:endParaRPr lang="en-GB">
              <a:cs typeface="Arial"/>
            </a:endParaRPr>
          </a:p>
          <a:p>
            <a:pPr marL="503555" lvl="1" indent="-251460"/>
            <a:r>
              <a:rPr lang="en-GB"/>
              <a:t>The also keep track the URL to fill-in the password and username on legit sites</a:t>
            </a:r>
            <a:endParaRPr lang="en-GB">
              <a:cs typeface="Arial"/>
            </a:endParaRPr>
          </a:p>
          <a:p>
            <a:pPr marL="503555" lvl="1" indent="-251460"/>
            <a:endParaRPr lang="en-GB">
              <a:cs typeface="Arial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77404F-8EAD-08E7-6F86-5BD2759594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- Technical 	</a:t>
            </a:r>
          </a:p>
        </p:txBody>
      </p:sp>
    </p:spTree>
    <p:extLst>
      <p:ext uri="{BB962C8B-B14F-4D97-AF65-F5344CB8AC3E}">
        <p14:creationId xmlns:p14="http://schemas.microsoft.com/office/powerpoint/2010/main" val="2484469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EC3612-B1C2-47CB-88C5-7C4C2C9B94C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3AAE303-C880-4EE4-BB82-5DD6DC68CE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GB"/>
              <a:t>Personnel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D4EE630-A2BC-4CEF-A0C1-58C8D2621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	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069F264-B7E0-4084-A8EA-0A003F9B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Personnel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C7514F2D-E845-4D4E-AC79-7510E824EE16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/>
              <a:t>Awareness Training</a:t>
            </a:r>
          </a:p>
          <a:p>
            <a:r>
              <a:rPr lang="en-GB"/>
              <a:t>Reporting</a:t>
            </a:r>
          </a:p>
          <a:p>
            <a:r>
              <a:rPr lang="en-GB"/>
              <a:t>Marketing</a:t>
            </a:r>
          </a:p>
          <a:p>
            <a:r>
              <a:rPr lang="en-GB"/>
              <a:t>Principles/Policies</a:t>
            </a:r>
          </a:p>
          <a:p>
            <a:r>
              <a:rPr lang="en-GB"/>
              <a:t>Password Policies</a:t>
            </a:r>
          </a:p>
          <a:p>
            <a:r>
              <a:rPr lang="en-GB"/>
              <a:t>MFA/2SV</a:t>
            </a:r>
          </a:p>
          <a:p>
            <a:r>
              <a:rPr lang="en-GB"/>
              <a:t>Response-Plan</a:t>
            </a:r>
          </a:p>
          <a:p>
            <a:r>
              <a:rPr lang="en-GB"/>
              <a:t>Inform</a:t>
            </a:r>
          </a:p>
          <a:p>
            <a:r>
              <a:rPr lang="en-GB"/>
              <a:t>Knowledge base</a:t>
            </a:r>
          </a:p>
          <a:p>
            <a:r>
              <a:rPr lang="en-GB"/>
              <a:t>Limit presence in OSINT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F2A98A-725A-B53D-CB30-547CF2D59201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17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D4AAE5-871D-CE1F-DB4E-AC967EE2F43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59E560E-D8F2-44DC-E013-14E9BF29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Idea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FBC3DA6-62F4-E229-74E2-2B063BACB23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Usually the simplest way to get a victims password is asking for it</a:t>
            </a:r>
          </a:p>
          <a:p>
            <a:r>
              <a:rPr lang="en-GB"/>
              <a:t>Why not using E-Mails, Phones, SMS or even Social Engineering?</a:t>
            </a:r>
          </a:p>
          <a:p>
            <a:r>
              <a:rPr lang="en-GB"/>
              <a:t>The Ideas behind Phishing is getting access to a system (execution of malware) or simply asking for sensitive information.</a:t>
            </a:r>
          </a:p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25D228E-B833-4778-4644-E83E9492594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</a:t>
            </a:r>
          </a:p>
        </p:txBody>
      </p:sp>
    </p:spTree>
    <p:extLst>
      <p:ext uri="{BB962C8B-B14F-4D97-AF65-F5344CB8AC3E}">
        <p14:creationId xmlns:p14="http://schemas.microsoft.com/office/powerpoint/2010/main" val="3343344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D2A057-7AA9-E748-5A76-E6DCB117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1BD553E-0C24-4A18-B3A9-02A7FF667676}" type="datetime4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A5394-3B31-D79E-4C0E-5EEA227D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SecureRole</a:t>
            </a:r>
          </a:p>
          <a:p>
            <a:pPr>
              <a:spcAft>
                <a:spcPts val="600"/>
              </a:spcAft>
            </a:pP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26E214-9EB1-3F97-A244-5EC056C9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9DEED7-C248-DD1C-E136-8AFB73E7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/>
              <a:t>Awareness Training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7ABF3FA-53E2-D423-9BAA-1F8CFAFE05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/>
              <a:t>Phishing – Mitigations – Personal 	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1068EC7-A731-A7FD-A468-4394C34F1CEE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>
            <a:normAutofit/>
          </a:bodyPr>
          <a:lstStyle/>
          <a:p>
            <a:r>
              <a:rPr lang="en-GB"/>
              <a:t>Personal is usually the first line of defence</a:t>
            </a:r>
          </a:p>
          <a:p>
            <a:r>
              <a:rPr lang="en-GB"/>
              <a:t>The personal should be trained for detecting fake E-Mails</a:t>
            </a:r>
          </a:p>
          <a:p>
            <a:r>
              <a:rPr lang="en-GB"/>
              <a:t>The following are some examples of technics</a:t>
            </a:r>
          </a:p>
          <a:p>
            <a:pPr lvl="1"/>
            <a:r>
              <a:rPr lang="en-GB" sz="2000"/>
              <a:t>Poster</a:t>
            </a:r>
          </a:p>
          <a:p>
            <a:pPr lvl="1"/>
            <a:r>
              <a:rPr lang="en-GB" sz="2000"/>
              <a:t>Gamification of Phishing</a:t>
            </a:r>
          </a:p>
          <a:p>
            <a:pPr lvl="1"/>
            <a:r>
              <a:rPr lang="en-GB" sz="2000"/>
              <a:t>Planned Phishing Attacks on the Employees</a:t>
            </a:r>
          </a:p>
          <a:p>
            <a:pPr lvl="1"/>
            <a:r>
              <a:rPr lang="en-GB" sz="2000"/>
              <a:t>Live Demonstration</a:t>
            </a:r>
          </a:p>
          <a:p>
            <a:pPr lvl="1"/>
            <a:r>
              <a:rPr lang="en-GB" sz="2000"/>
              <a:t>Video-based</a:t>
            </a:r>
          </a:p>
          <a:p>
            <a:pPr lvl="1"/>
            <a:endParaRPr lang="en-GB" sz="2000"/>
          </a:p>
          <a:p>
            <a:endParaRPr lang="en-GB"/>
          </a:p>
        </p:txBody>
      </p:sp>
      <p:pic>
        <p:nvPicPr>
          <p:cNvPr id="12" name="Inhaltsplatzhalter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CD09414-9665-3F8D-935B-C9FBB2279A7C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2"/>
          <a:stretch>
            <a:fillRect/>
          </a:stretch>
        </p:blipFill>
        <p:spPr>
          <a:xfrm>
            <a:off x="6496050" y="1545312"/>
            <a:ext cx="5364163" cy="4559538"/>
          </a:xfrm>
        </p:spPr>
      </p:pic>
    </p:spTree>
    <p:extLst>
      <p:ext uri="{BB962C8B-B14F-4D97-AF65-F5344CB8AC3E}">
        <p14:creationId xmlns:p14="http://schemas.microsoft.com/office/powerpoint/2010/main" val="341024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D2ECD4-0D6E-C8DB-CFFD-7E933779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6BD625-E681-5EF2-1EF3-CDEA8F89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A5C885-BED4-1B14-16F2-76F4CE45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6735D47-5A44-2415-E247-44B9E995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Reporting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523CFF8-2E41-59EE-DD7A-C9BC4B9C09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– Personal 	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16384E-C0B1-FD05-8B41-FB5CC43A879E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1460" indent="-251460"/>
            <a:r>
              <a:rPr lang="en-GB"/>
              <a:t>A Phishing can not only be detected technically</a:t>
            </a:r>
            <a:endParaRPr lang="en-US"/>
          </a:p>
          <a:p>
            <a:pPr marL="251460" indent="-251460"/>
            <a:r>
              <a:rPr lang="en-GB"/>
              <a:t>It’s also important to give people the possibility to report E-Mails</a:t>
            </a:r>
            <a:endParaRPr lang="en-GB">
              <a:cs typeface="Arial"/>
            </a:endParaRPr>
          </a:p>
          <a:p>
            <a:pPr marL="503555" lvl="1" indent="-251460"/>
            <a:r>
              <a:rPr lang="en-GB"/>
              <a:t>Directly</a:t>
            </a:r>
            <a:endParaRPr lang="en-GB">
              <a:cs typeface="Arial"/>
            </a:endParaRPr>
          </a:p>
          <a:p>
            <a:pPr marL="503555" lvl="1" indent="-251460"/>
            <a:r>
              <a:rPr lang="en-GB"/>
              <a:t>Form-based</a:t>
            </a:r>
            <a:endParaRPr lang="en-GB">
              <a:cs typeface="Arial"/>
            </a:endParaRPr>
          </a:p>
          <a:p>
            <a:pPr marL="503555" lvl="1" indent="-251460"/>
            <a:r>
              <a:rPr lang="en-GB"/>
              <a:t>Paper-based</a:t>
            </a:r>
            <a:endParaRPr lang="en-GB">
              <a:cs typeface="Arial"/>
            </a:endParaRPr>
          </a:p>
          <a:p>
            <a:pPr marL="251460" indent="-251460"/>
            <a:r>
              <a:rPr lang="en-GB"/>
              <a:t>This makes sure the IT department is ware of</a:t>
            </a:r>
            <a:endParaRPr lang="en-GB">
              <a:cs typeface="Arial"/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D4F450F-215A-AEC8-3C85-F5BDF136DF38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2"/>
          <a:stretch>
            <a:fillRect/>
          </a:stretch>
        </p:blipFill>
        <p:spPr>
          <a:xfrm>
            <a:off x="6802438" y="1449388"/>
            <a:ext cx="4751387" cy="4751387"/>
          </a:xfrm>
        </p:spPr>
      </p:pic>
    </p:spTree>
    <p:extLst>
      <p:ext uri="{BB962C8B-B14F-4D97-AF65-F5344CB8AC3E}">
        <p14:creationId xmlns:p14="http://schemas.microsoft.com/office/powerpoint/2010/main" val="2685489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533339-C4EF-88C8-92F2-8B3635B364E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67234C-F229-187B-E715-5C65A4E672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212726-71F4-E79B-CD54-A817B8BA9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96A5CDE-B816-BDDF-28C4-B2BE4384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Marketing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262DC0-C3F4-8C92-7174-C8E42EC6F84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SPAM through marketing campaigns such as posters or active information events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BC7AF63-9F49-CC3C-1743-94824F4700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– Personal 	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12C493-95CE-266B-22EF-11B61A52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64" y="1822875"/>
            <a:ext cx="3122005" cy="404452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20FC379-FAF6-1670-8AE2-A08E3D575A5A}"/>
              </a:ext>
            </a:extLst>
          </p:cNvPr>
          <p:cNvSpPr txBox="1"/>
          <p:nvPr/>
        </p:nvSpPr>
        <p:spPr>
          <a:xfrm>
            <a:off x="1011264" y="5858301"/>
            <a:ext cx="610235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/>
              <a:t>https://cybersafework.com/wp-content/uploads/2022/01/March2022.pdf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9C058D3-B043-9D9E-B7A3-8CA5DA99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04" y="1822874"/>
            <a:ext cx="3128417" cy="404452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3E803D9-3EC3-C3E3-A71D-B126EEAF5111}"/>
              </a:ext>
            </a:extLst>
          </p:cNvPr>
          <p:cNvSpPr txBox="1"/>
          <p:nvPr/>
        </p:nvSpPr>
        <p:spPr>
          <a:xfrm>
            <a:off x="4606404" y="5801577"/>
            <a:ext cx="610235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/>
              <a:t>https://cybersafework.com/wp-content/uploads/2022/01/February2022.pdf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923078-FD1C-FD07-C055-83775477B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789" y="1854623"/>
            <a:ext cx="3064440" cy="394695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FE05505-C39D-E0E7-3438-13AB71FF3824}"/>
              </a:ext>
            </a:extLst>
          </p:cNvPr>
          <p:cNvSpPr txBox="1"/>
          <p:nvPr/>
        </p:nvSpPr>
        <p:spPr>
          <a:xfrm>
            <a:off x="8130714" y="5800210"/>
            <a:ext cx="610235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/>
              <a:t>https://cybersafework.com/wp-content/uploads/2021/11/Compromised-Email.pdf</a:t>
            </a:r>
          </a:p>
        </p:txBody>
      </p:sp>
    </p:spTree>
    <p:extLst>
      <p:ext uri="{BB962C8B-B14F-4D97-AF65-F5344CB8AC3E}">
        <p14:creationId xmlns:p14="http://schemas.microsoft.com/office/powerpoint/2010/main" val="256516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533339-C4EF-88C8-92F2-8B3635B364E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67234C-F229-187B-E715-5C65A4E672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212726-71F4-E79B-CD54-A817B8BA9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96A5CDE-B816-BDDF-28C4-B2BE4384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Principles/Policies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262DC0-C3F4-8C92-7174-C8E42EC6F84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It can help in a organisation on how to handle E-Mails</a:t>
            </a:r>
          </a:p>
          <a:p>
            <a:r>
              <a:rPr lang="en-GB"/>
              <a:t>Some examples</a:t>
            </a:r>
          </a:p>
          <a:p>
            <a:pPr lvl="1"/>
            <a:r>
              <a:rPr lang="en-GB"/>
              <a:t>Do not click on unknown links</a:t>
            </a:r>
          </a:p>
          <a:p>
            <a:pPr lvl="1"/>
            <a:r>
              <a:rPr lang="en-GB"/>
              <a:t>Do not give your credentials to an unsecured site</a:t>
            </a:r>
          </a:p>
          <a:p>
            <a:pPr lvl="1"/>
            <a:r>
              <a:rPr lang="en-GB"/>
              <a:t>Double-check the URL of the website before giving your credentials</a:t>
            </a:r>
          </a:p>
          <a:p>
            <a:pPr lvl="1"/>
            <a:r>
              <a:rPr lang="en-GB"/>
              <a:t>Password is never asked from the company</a:t>
            </a:r>
          </a:p>
          <a:p>
            <a:pPr lvl="1"/>
            <a:r>
              <a:rPr lang="en-GB"/>
              <a:t>Bank details will not change at any point</a:t>
            </a:r>
          </a:p>
          <a:p>
            <a:pPr lvl="1"/>
            <a:r>
              <a:rPr lang="en-GB"/>
              <a:t>Watch out for shortened links</a:t>
            </a:r>
          </a:p>
          <a:p>
            <a:pPr lvl="1"/>
            <a:r>
              <a:rPr lang="en-GB"/>
              <a:t>Be aware of pop-ups</a:t>
            </a:r>
          </a:p>
          <a:p>
            <a:pPr lvl="1"/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BC7AF63-9F49-CC3C-1743-94824F4700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– Personal 	</a:t>
            </a:r>
          </a:p>
        </p:txBody>
      </p:sp>
    </p:spTree>
    <p:extLst>
      <p:ext uri="{BB962C8B-B14F-4D97-AF65-F5344CB8AC3E}">
        <p14:creationId xmlns:p14="http://schemas.microsoft.com/office/powerpoint/2010/main" val="2206494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533339-C4EF-88C8-92F2-8B3635B3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67234C-F229-187B-E715-5C65A4E6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212726-71F4-E79B-CD54-A817B8BA9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96A5CDE-B816-BDDF-28C4-B2BE4384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Password Policies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BC7AF63-9F49-CC3C-1743-94824F4700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– Personal 	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262DC0-C3F4-8C92-7174-C8E42EC6F84F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1460" indent="-251460"/>
            <a:r>
              <a:rPr lang="en-GB"/>
              <a:t>Password policies can also help indirectly</a:t>
            </a:r>
            <a:endParaRPr lang="en-US"/>
          </a:p>
          <a:p>
            <a:pPr marL="251460" indent="-251460"/>
            <a:r>
              <a:rPr lang="en-GB"/>
              <a:t>If the personal puts in the password on not authorised sites</a:t>
            </a:r>
            <a:endParaRPr lang="en-GB">
              <a:cs typeface="Arial"/>
            </a:endParaRPr>
          </a:p>
          <a:p>
            <a:pPr marL="503555" lvl="1" indent="-251460"/>
            <a:r>
              <a:rPr lang="en-GB"/>
              <a:t>No password policies can help</a:t>
            </a:r>
            <a:endParaRPr lang="en-GB">
              <a:cs typeface="Arial"/>
            </a:endParaRPr>
          </a:p>
          <a:p>
            <a:pPr marL="503555" lvl="1" indent="-251460"/>
            <a:endParaRPr lang="en-GB">
              <a:cs typeface="Arial"/>
            </a:endParaRPr>
          </a:p>
          <a:p>
            <a:pPr marL="503555" lvl="1" indent="-251460"/>
            <a:r>
              <a:rPr lang="en-GB"/>
              <a:t>The picture show how long it takes to crack passwords</a:t>
            </a:r>
            <a:endParaRPr lang="en-GB">
              <a:cs typeface="Arial"/>
            </a:endParaRPr>
          </a:p>
          <a:p>
            <a:pPr marL="755650" lvl="2" indent="-251460"/>
            <a:r>
              <a:rPr lang="en-GB"/>
              <a:t>Is your password safe? </a:t>
            </a:r>
            <a:endParaRPr lang="en-GB">
              <a:cs typeface="Arial"/>
            </a:endParaRP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4C0E8286-A3A6-B377-D516-B37224FE2A4D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2"/>
          <a:stretch>
            <a:fillRect/>
          </a:stretch>
        </p:blipFill>
        <p:spPr>
          <a:xfrm>
            <a:off x="6496050" y="2075114"/>
            <a:ext cx="5364163" cy="3499935"/>
          </a:xfrm>
        </p:spPr>
      </p:pic>
    </p:spTree>
    <p:extLst>
      <p:ext uri="{BB962C8B-B14F-4D97-AF65-F5344CB8AC3E}">
        <p14:creationId xmlns:p14="http://schemas.microsoft.com/office/powerpoint/2010/main" val="2266702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8B634B-6E2E-1C72-6682-5200841E48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62057B8-024D-09E9-0289-AFD34F86002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B0F27-D47E-3E4E-35DB-08E90594DFC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389DD02-8836-BEC0-860F-BCB2C719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Multifactor Authentication (MFA)/ 2-Step-Verification (2SV)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EF9457-670F-AE80-9B37-B3BD57F2D7F5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Use besides the password other authentication mechanisms</a:t>
            </a:r>
          </a:p>
          <a:p>
            <a:r>
              <a:rPr lang="en-GB"/>
              <a:t>Examples</a:t>
            </a:r>
          </a:p>
          <a:p>
            <a:pPr lvl="1"/>
            <a:r>
              <a:rPr lang="en-GB"/>
              <a:t>Biometric</a:t>
            </a:r>
          </a:p>
          <a:p>
            <a:pPr lvl="1"/>
            <a:r>
              <a:rPr lang="en-GB"/>
              <a:t>Smart Cards</a:t>
            </a:r>
          </a:p>
          <a:p>
            <a:pPr lvl="1"/>
            <a:r>
              <a:rPr lang="en-GB"/>
              <a:t>Smart Phones</a:t>
            </a:r>
          </a:p>
          <a:p>
            <a:pPr lvl="1"/>
            <a:r>
              <a:rPr lang="en-GB"/>
              <a:t>Hardware Keys</a:t>
            </a:r>
          </a:p>
          <a:p>
            <a:pPr lvl="1"/>
            <a:r>
              <a:rPr lang="en-GB"/>
              <a:t>…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3DFAD96-850D-F96C-CFFB-D0D91A62E30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– Personal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E262F4-D920-867E-D4D6-A386490B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25" y="2158999"/>
            <a:ext cx="4102075" cy="32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0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90676F-3413-7767-6C49-9A9034A7A0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C07FC38-FEAA-4E77-9031-16191ABC8CA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1A78E-9322-255C-55CB-FD4569A258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AFD9486-DBA0-1A17-2BFF-B657CF77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Response-Plan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4E8A535-E222-0455-6633-32B43FE242D3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Usually you only take real actions to prevent such a scenario, as soon as it occurs </a:t>
            </a:r>
          </a:p>
          <a:p>
            <a:r>
              <a:rPr lang="en-GB"/>
              <a:t>As long as it not occurred you have the time define the steps</a:t>
            </a:r>
          </a:p>
          <a:p>
            <a:pPr lvl="1"/>
            <a:r>
              <a:rPr lang="en-GB"/>
              <a:t>Define on how to handle such a incident</a:t>
            </a:r>
          </a:p>
          <a:p>
            <a:pPr lvl="1"/>
            <a:r>
              <a:rPr lang="en-GB"/>
              <a:t>It defines the responsibilities</a:t>
            </a:r>
          </a:p>
          <a:p>
            <a:pPr lvl="1"/>
            <a:r>
              <a:rPr lang="en-GB"/>
              <a:t>It defines the contacts</a:t>
            </a:r>
          </a:p>
          <a:p>
            <a:pPr lvl="1"/>
            <a:r>
              <a:rPr lang="en-GB"/>
              <a:t>It defines the steps</a:t>
            </a:r>
          </a:p>
          <a:p>
            <a:pPr lvl="1"/>
            <a:r>
              <a:rPr lang="en-GB"/>
              <a:t>And more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BE96E5B-A84C-3BA5-D31D-C54154951D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– Personal</a:t>
            </a:r>
          </a:p>
        </p:txBody>
      </p:sp>
    </p:spTree>
    <p:extLst>
      <p:ext uri="{BB962C8B-B14F-4D97-AF65-F5344CB8AC3E}">
        <p14:creationId xmlns:p14="http://schemas.microsoft.com/office/powerpoint/2010/main" val="1486419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90676F-3413-7767-6C49-9A9034A7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C07FC38-FEAA-4E77-9031-16191ABC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1A78E-9322-255C-55CB-FD4569A2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AFD9486-DBA0-1A17-2BFF-B657CF77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49" y="671513"/>
            <a:ext cx="11053763" cy="684213"/>
          </a:xfrm>
        </p:spPr>
        <p:txBody>
          <a:bodyPr/>
          <a:lstStyle/>
          <a:p>
            <a:r>
              <a:rPr lang="en-GB"/>
              <a:t>Other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BE96E5B-A84C-3BA5-D31D-C54154951D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– Personal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4E8A535-E222-0455-6633-32B43FE242D3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GB" dirty="0"/>
              <a:t>Inform</a:t>
            </a:r>
          </a:p>
          <a:p>
            <a:pPr lvl="1"/>
            <a:r>
              <a:rPr lang="en-GB" dirty="0"/>
              <a:t>Inform the people about current SPAM situation</a:t>
            </a:r>
          </a:p>
          <a:p>
            <a:r>
              <a:rPr lang="en-GB" dirty="0"/>
              <a:t>Knowledge Base</a:t>
            </a:r>
          </a:p>
          <a:p>
            <a:pPr lvl="1"/>
            <a:r>
              <a:rPr lang="en-GB" dirty="0"/>
              <a:t>Centralise the knowledge of the spam.</a:t>
            </a:r>
          </a:p>
          <a:p>
            <a:pPr lvl="1"/>
            <a:r>
              <a:rPr lang="en-GB" dirty="0"/>
              <a:t>Let them write their experience for others</a:t>
            </a:r>
          </a:p>
          <a:p>
            <a:r>
              <a:rPr lang="en-GB" dirty="0"/>
              <a:t>Limit available information on the web</a:t>
            </a:r>
          </a:p>
          <a:p>
            <a:pPr lvl="1"/>
            <a:r>
              <a:rPr lang="en-GB" dirty="0"/>
              <a:t>Limit the information of the staff on your website</a:t>
            </a:r>
          </a:p>
          <a:p>
            <a:pPr lvl="1"/>
            <a:r>
              <a:rPr lang="en-GB" dirty="0"/>
              <a:t>Attackers can learn how your organisation is structured from that</a:t>
            </a:r>
          </a:p>
          <a:p>
            <a:pPr lvl="1"/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5221265-E7A6-16CF-A999-24165ED5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610" y="2731495"/>
            <a:ext cx="1370604" cy="13706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3DC342D-F7C0-AAEF-3624-46B0C33D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85" y="671513"/>
            <a:ext cx="1370604" cy="1370604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1926C99-D8CD-CC72-5228-C3DB9193737B}"/>
              </a:ext>
            </a:extLst>
          </p:cNvPr>
          <p:cNvCxnSpPr/>
          <p:nvPr/>
        </p:nvCxnSpPr>
        <p:spPr>
          <a:xfrm>
            <a:off x="8182789" y="2032000"/>
            <a:ext cx="609821" cy="927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0B6516E0-E57D-8131-5678-8127E8426DD6}"/>
              </a:ext>
            </a:extLst>
          </p:cNvPr>
          <p:cNvSpPr txBox="1"/>
          <p:nvPr/>
        </p:nvSpPr>
        <p:spPr>
          <a:xfrm>
            <a:off x="7010400" y="2387600"/>
            <a:ext cx="914400" cy="914400"/>
          </a:xfrm>
          <a:prstGeom prst="rect">
            <a:avLst/>
          </a:prstGeom>
          <a:noFill/>
        </p:spPr>
        <p:txBody>
          <a:bodyPr wrap="none" lIns="108000" tIns="36000" rIns="108000" bIns="108000" rtlCol="0">
            <a:normAutofit/>
          </a:bodyPr>
          <a:lstStyle/>
          <a:p>
            <a:pPr marL="252000" indent="-252000" algn="l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sz="2000" err="1">
              <a:ea typeface="Roboto Medium" panose="02000000000000000000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560C778-507F-E43C-95BB-0098C4B4742A}"/>
              </a:ext>
            </a:extLst>
          </p:cNvPr>
          <p:cNvSpPr txBox="1"/>
          <p:nvPr/>
        </p:nvSpPr>
        <p:spPr>
          <a:xfrm>
            <a:off x="6812185" y="2032000"/>
            <a:ext cx="1370604" cy="355600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850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GB" sz="2000">
                <a:ea typeface="Roboto Medium" panose="02000000000000000000" pitchFamily="2" charset="0"/>
              </a:rPr>
              <a:t>/</a:t>
            </a:r>
            <a:r>
              <a:rPr lang="en-GB" sz="2000" err="1">
                <a:ea typeface="Roboto Medium" panose="02000000000000000000" pitchFamily="2" charset="0"/>
              </a:rPr>
              <a:t>impressum</a:t>
            </a:r>
            <a:endParaRPr lang="en-GB" sz="2000">
              <a:ea typeface="Roboto Medium" panose="020000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A22B863-A544-20C3-8D2D-4148557DBA27}"/>
              </a:ext>
            </a:extLst>
          </p:cNvPr>
          <p:cNvSpPr txBox="1"/>
          <p:nvPr/>
        </p:nvSpPr>
        <p:spPr>
          <a:xfrm>
            <a:off x="8792610" y="4175575"/>
            <a:ext cx="1370604" cy="355600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850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GB" sz="2000">
                <a:ea typeface="Roboto Medium" panose="02000000000000000000" pitchFamily="2" charset="0"/>
              </a:rPr>
              <a:t>/teams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2B72FF2-742E-1BBB-FA59-A5443C58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725" y="4817612"/>
            <a:ext cx="1360487" cy="1360487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BE5F6D3-9B3D-8377-1774-9F9A74F5A9E1}"/>
              </a:ext>
            </a:extLst>
          </p:cNvPr>
          <p:cNvCxnSpPr>
            <a:cxnSpLocks/>
          </p:cNvCxnSpPr>
          <p:nvPr/>
        </p:nvCxnSpPr>
        <p:spPr>
          <a:xfrm>
            <a:off x="10163214" y="4106444"/>
            <a:ext cx="504786" cy="808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875116D6-A243-DE46-AE01-C2D247E8DA31}"/>
              </a:ext>
            </a:extLst>
          </p:cNvPr>
          <p:cNvSpPr/>
          <p:nvPr/>
        </p:nvSpPr>
        <p:spPr>
          <a:xfrm>
            <a:off x="8782050" y="597051"/>
            <a:ext cx="3416300" cy="1051224"/>
          </a:xfrm>
          <a:prstGeom prst="wedgeRectCallout">
            <a:avLst>
              <a:gd name="adj1" fmla="val -65815"/>
              <a:gd name="adj2" fmla="val 49882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sz="1400">
                <a:solidFill>
                  <a:schemeClr val="tx1"/>
                </a:solidFill>
              </a:rPr>
              <a:t>Look a the </a:t>
            </a:r>
            <a:r>
              <a:rPr lang="en-GB" sz="1400" err="1">
                <a:solidFill>
                  <a:schemeClr val="tx1"/>
                </a:solidFill>
              </a:rPr>
              <a:t>impressum</a:t>
            </a:r>
            <a:r>
              <a:rPr lang="en-GB" sz="1400">
                <a:solidFill>
                  <a:schemeClr val="tx1"/>
                </a:solidFill>
              </a:rPr>
              <a:t> to find the E-Mail pattern</a:t>
            </a:r>
          </a:p>
          <a:p>
            <a:pPr algn="l"/>
            <a:r>
              <a:rPr lang="en-GB" sz="1400">
                <a:solidFill>
                  <a:schemeClr val="tx1"/>
                </a:solidFill>
              </a:rPr>
              <a:t>A great contact is h.muster@example.com 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98FD80B8-56B6-0DDB-F5A9-F04285264F6A}"/>
              </a:ext>
            </a:extLst>
          </p:cNvPr>
          <p:cNvSpPr/>
          <p:nvPr/>
        </p:nvSpPr>
        <p:spPr>
          <a:xfrm>
            <a:off x="5664200" y="2612329"/>
            <a:ext cx="2768600" cy="1464898"/>
          </a:xfrm>
          <a:prstGeom prst="wedgeRectCallout">
            <a:avLst>
              <a:gd name="adj1" fmla="val 63860"/>
              <a:gd name="adj2" fmla="val 31538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sz="1400" dirty="0">
                <a:solidFill>
                  <a:schemeClr val="tx1"/>
                </a:solidFill>
              </a:rPr>
              <a:t>Look a the team site. Usually you find the Name attached to different person pictures or in the file name of the pictures.</a:t>
            </a:r>
          </a:p>
          <a:p>
            <a:pPr algn="l"/>
            <a:r>
              <a:rPr lang="en-GB" sz="1400" dirty="0">
                <a:solidFill>
                  <a:schemeClr val="tx1"/>
                </a:solidFill>
              </a:rPr>
              <a:t>“Great can add 40 people to the list”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23CC1B78-B7A9-D17F-11C4-DCDF9992427D}"/>
              </a:ext>
            </a:extLst>
          </p:cNvPr>
          <p:cNvSpPr/>
          <p:nvPr/>
        </p:nvSpPr>
        <p:spPr>
          <a:xfrm>
            <a:off x="10274299" y="3670300"/>
            <a:ext cx="1849457" cy="406927"/>
          </a:xfrm>
          <a:prstGeom prst="wedgeRectCallout">
            <a:avLst>
              <a:gd name="adj1" fmla="val -9506"/>
              <a:gd name="adj2" fmla="val 250886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sz="1400" dirty="0">
                <a:solidFill>
                  <a:schemeClr val="tx1"/>
                </a:solidFill>
              </a:rPr>
              <a:t>Create a Spam List.</a:t>
            </a:r>
          </a:p>
        </p:txBody>
      </p:sp>
    </p:spTree>
    <p:extLst>
      <p:ext uri="{BB962C8B-B14F-4D97-AF65-F5344CB8AC3E}">
        <p14:creationId xmlns:p14="http://schemas.microsoft.com/office/powerpoint/2010/main" val="2047945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A438E21-A3BD-FF85-6F54-C3B5B547005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1642F0-6FFF-C8E9-E522-417D2A31D9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9324CD-D29A-52D8-BE4A-C5C8067752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067A2B5-71E8-26AB-2AF3-2E457A6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Phishing detection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CE553C6-1608-DABA-BD5D-E4F1FD1DE4D3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Some tips</a:t>
            </a:r>
          </a:p>
          <a:p>
            <a:pPr lvl="1"/>
            <a:r>
              <a:rPr lang="en-GB"/>
              <a:t>Double-check the name and E-Mail </a:t>
            </a:r>
          </a:p>
          <a:p>
            <a:pPr lvl="1"/>
            <a:r>
              <a:rPr lang="en-GB"/>
              <a:t>Check if Domains alters. (example.com / exomple.com)</a:t>
            </a:r>
          </a:p>
          <a:p>
            <a:pPr lvl="1"/>
            <a:r>
              <a:rPr lang="en-GB"/>
              <a:t>Is the spelling correct?</a:t>
            </a:r>
          </a:p>
          <a:p>
            <a:pPr lvl="1"/>
            <a:r>
              <a:rPr lang="en-GB"/>
              <a:t>Over with the mouse over the links</a:t>
            </a:r>
          </a:p>
          <a:p>
            <a:pPr lvl="1"/>
            <a:r>
              <a:rPr lang="en-GB"/>
              <a:t>Hover over attachments to see if a link is displayed or not.</a:t>
            </a:r>
          </a:p>
          <a:p>
            <a:pPr lvl="1"/>
            <a:r>
              <a:rPr lang="en-GB"/>
              <a:t>Delete any suspicious emails before opening it.</a:t>
            </a:r>
          </a:p>
          <a:p>
            <a:pPr lvl="1"/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3D1385-7DD2-D994-4055-7734339980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– Personal</a:t>
            </a:r>
          </a:p>
        </p:txBody>
      </p:sp>
    </p:spTree>
    <p:extLst>
      <p:ext uri="{BB962C8B-B14F-4D97-AF65-F5344CB8AC3E}">
        <p14:creationId xmlns:p14="http://schemas.microsoft.com/office/powerpoint/2010/main" val="3099027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5B5630-BFFD-B2AD-0C39-CDACE07D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718474-FAD4-DFFF-7744-6BBCE681B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D54742-089D-3D74-A855-F3AB5EB2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70A439-F9D7-500B-9CC5-4C37C7A6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After clicking on a phishing email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10EA26-92E3-E3C6-64D8-9137AC3EAA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Mitigations – Personal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5EFD242-9757-5303-C729-A0DC477EC97C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GB"/>
              <a:t>Immediately report it to the IT department</a:t>
            </a:r>
          </a:p>
          <a:p>
            <a:r>
              <a:rPr lang="en-GB"/>
              <a:t>Unplug the internet physically from the machine</a:t>
            </a:r>
          </a:p>
          <a:p>
            <a:r>
              <a:rPr lang="en-GB"/>
              <a:t>Don’t panic</a:t>
            </a:r>
          </a:p>
        </p:txBody>
      </p:sp>
      <p:pic>
        <p:nvPicPr>
          <p:cNvPr id="10" name="Inhaltsplatzhalter 9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09E33D65-88FB-B8BB-542E-53765EA2A0DB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2"/>
          <a:stretch>
            <a:fillRect/>
          </a:stretch>
        </p:blipFill>
        <p:spPr>
          <a:xfrm>
            <a:off x="6496050" y="2215833"/>
            <a:ext cx="5364163" cy="3218497"/>
          </a:xfrm>
        </p:spPr>
      </p:pic>
    </p:spTree>
    <p:extLst>
      <p:ext uri="{BB962C8B-B14F-4D97-AF65-F5344CB8AC3E}">
        <p14:creationId xmlns:p14="http://schemas.microsoft.com/office/powerpoint/2010/main" val="156991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7D5308-1A96-4E7A-A071-507052E5D4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EB47773-022F-47F1-8983-8EBC5232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Categories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B40E580-7442-4E81-AC6D-75808487C13D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Spear Phishing</a:t>
            </a:r>
          </a:p>
          <a:p>
            <a:r>
              <a:rPr lang="en-GB"/>
              <a:t>Smishing</a:t>
            </a:r>
          </a:p>
          <a:p>
            <a:r>
              <a:rPr lang="en-GB"/>
              <a:t>Whaling</a:t>
            </a:r>
          </a:p>
          <a:p>
            <a:r>
              <a:rPr lang="en-GB"/>
              <a:t>Vishing</a:t>
            </a:r>
          </a:p>
          <a:p>
            <a:r>
              <a:rPr lang="en-GB"/>
              <a:t>Clone Phishing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0AD82E0-8873-4060-993F-911C3CAFF27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Threats</a:t>
            </a:r>
          </a:p>
        </p:txBody>
      </p:sp>
    </p:spTree>
    <p:extLst>
      <p:ext uri="{BB962C8B-B14F-4D97-AF65-F5344CB8AC3E}">
        <p14:creationId xmlns:p14="http://schemas.microsoft.com/office/powerpoint/2010/main" val="245315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4C375AAC-EA78-4A58-9C0E-D444D5FBD225}"/>
              </a:ext>
            </a:extLst>
          </p:cNvPr>
          <p:cNvCxnSpPr>
            <a:cxnSpLocks/>
            <a:stCxn id="21" idx="2"/>
            <a:endCxn id="15" idx="2"/>
          </p:cNvCxnSpPr>
          <p:nvPr/>
        </p:nvCxnSpPr>
        <p:spPr>
          <a:xfrm rot="5400000">
            <a:off x="3445222" y="2484553"/>
            <a:ext cx="3751928" cy="3032355"/>
          </a:xfrm>
          <a:prstGeom prst="curvedConnector3">
            <a:avLst>
              <a:gd name="adj1" fmla="val 106093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89896046-20EA-4063-AB8D-4A2CA81125F2}"/>
              </a:ext>
            </a:extLst>
          </p:cNvPr>
          <p:cNvSpPr/>
          <p:nvPr/>
        </p:nvSpPr>
        <p:spPr>
          <a:xfrm>
            <a:off x="6049317" y="3567841"/>
            <a:ext cx="1145337" cy="60722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40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97ED56-4AEA-4D23-9FD6-EE27F1064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6" b="12276"/>
          <a:stretch/>
        </p:blipFill>
        <p:spPr>
          <a:xfrm>
            <a:off x="5935247" y="3385254"/>
            <a:ext cx="1333500" cy="1016905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F7568B-9A4E-4A5C-A8C8-BCD95B16FA6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888E591-6740-4839-B3B9-CE6EDA4193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CC9B8-E2A2-4C7B-9311-BA7D45C2582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57A192A-DFC8-4135-A69E-95F56282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GB" sz="3200" b="1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Spear Phishing</a:t>
            </a:r>
            <a:endParaRPr lang="de-CH" sz="3200">
              <a:effectLst/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A6ACE02-C8A1-4F8A-A3D8-DA95229CD056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3"/>
          <a:stretch>
            <a:fillRect/>
          </a:stretch>
        </p:blipFill>
        <p:spPr>
          <a:xfrm>
            <a:off x="2552954" y="2664054"/>
            <a:ext cx="1145337" cy="114533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C44F788-60C2-4A07-8E3F-366591F96B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Threats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0FBB85B-BCAB-42E4-9D7D-F13B1A911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854" y="4725001"/>
            <a:ext cx="1151693" cy="115169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270D4D7-56F0-4ABB-98FE-6769F6A1D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161" y="4725001"/>
            <a:ext cx="1151693" cy="115169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F0597E-1124-45FD-AA38-6984D421B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929" y="4725002"/>
            <a:ext cx="1151694" cy="115169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B114815-E5CF-4825-9258-9F200F077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98" y="4725002"/>
            <a:ext cx="1151693" cy="1151693"/>
          </a:xfrm>
          <a:prstGeom prst="rect">
            <a:avLst/>
          </a:prstGeom>
        </p:spPr>
      </p:pic>
      <p:pic>
        <p:nvPicPr>
          <p:cNvPr id="21" name="Grafik 20" descr="Ein Bild, das Text, Visitenkarte, Vektorgrafiken, Silhouette enthält.&#10;&#10;Automatisch generierte Beschreibung">
            <a:extLst>
              <a:ext uri="{FF2B5EF4-FFF2-40B4-BE49-F238E27FC236}">
                <a16:creationId xmlns:a16="http://schemas.microsoft.com/office/drawing/2014/main" id="{1D76FA9E-E83B-48EB-94A4-D2D17002DC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238" t="24370" r="20939" b="21009"/>
          <a:stretch/>
        </p:blipFill>
        <p:spPr>
          <a:xfrm>
            <a:off x="6170613" y="886516"/>
            <a:ext cx="1333500" cy="1238250"/>
          </a:xfrm>
          <a:prstGeom prst="rect">
            <a:avLst/>
          </a:prstGeom>
        </p:spPr>
      </p:pic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53A80B1-F729-48C8-86FD-B3A088AED9A4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rot="16200000" flipV="1">
            <a:off x="3583357" y="3351657"/>
            <a:ext cx="915610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25BB7FB4-9A0B-4DF7-BCFE-16ECEDC20ED7}"/>
              </a:ext>
            </a:extLst>
          </p:cNvPr>
          <p:cNvCxnSpPr>
            <a:stCxn id="15" idx="0"/>
            <a:endCxn id="10" idx="2"/>
          </p:cNvCxnSpPr>
          <p:nvPr/>
        </p:nvCxnSpPr>
        <p:spPr>
          <a:xfrm rot="16200000" flipV="1">
            <a:off x="3007511" y="3927503"/>
            <a:ext cx="915610" cy="6793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3C8B99F-6350-4847-B67A-F034F6AA84AF}"/>
              </a:ext>
            </a:extLst>
          </p:cNvPr>
          <p:cNvCxnSpPr>
            <a:stCxn id="17" idx="0"/>
            <a:endCxn id="10" idx="2"/>
          </p:cNvCxnSpPr>
          <p:nvPr/>
        </p:nvCxnSpPr>
        <p:spPr>
          <a:xfrm rot="5400000" flipH="1" flipV="1">
            <a:off x="2379894" y="3979274"/>
            <a:ext cx="915611" cy="57584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4447A31D-FD02-4D13-B0D0-6A7B1DBF3E7F}"/>
              </a:ext>
            </a:extLst>
          </p:cNvPr>
          <p:cNvCxnSpPr>
            <a:stCxn id="19" idx="0"/>
            <a:endCxn id="10" idx="2"/>
          </p:cNvCxnSpPr>
          <p:nvPr/>
        </p:nvCxnSpPr>
        <p:spPr>
          <a:xfrm rot="5400000" flipH="1" flipV="1">
            <a:off x="1752279" y="3351658"/>
            <a:ext cx="915611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85ECC4-612F-4DCD-8A5A-94322669C6FA}"/>
              </a:ext>
            </a:extLst>
          </p:cNvPr>
          <p:cNvSpPr txBox="1"/>
          <p:nvPr/>
        </p:nvSpPr>
        <p:spPr>
          <a:xfrm>
            <a:off x="6182667" y="2251807"/>
            <a:ext cx="1497243" cy="428937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550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GB" sz="2000">
                <a:ea typeface="Roboto Medium" panose="02000000000000000000" pitchFamily="2" charset="0"/>
              </a:rPr>
              <a:t>Sends a phishing email  to the CEO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9731090-4873-445F-B7EF-43E49D21A898}"/>
              </a:ext>
            </a:extLst>
          </p:cNvPr>
          <p:cNvSpPr txBox="1"/>
          <p:nvPr/>
        </p:nvSpPr>
        <p:spPr>
          <a:xfrm>
            <a:off x="7972425" y="886517"/>
            <a:ext cx="3887788" cy="5084968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/>
          </a:bodyPr>
          <a:lstStyle/>
          <a:p>
            <a:pPr marL="252000" indent="-252000" algn="l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>
                <a:ea typeface="Roboto Medium" panose="02000000000000000000" pitchFamily="2" charset="0"/>
              </a:rPr>
              <a:t>The attacker targets a specific person of the organisation, this does not necessarily have to be the CEO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96B1752B-916D-43D1-815E-59A0542633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2425" y="2959238"/>
            <a:ext cx="4060775" cy="29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6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4C375AAC-EA78-4A58-9C0E-D444D5FBD225}"/>
              </a:ext>
            </a:extLst>
          </p:cNvPr>
          <p:cNvCxnSpPr>
            <a:cxnSpLocks/>
            <a:stCxn id="21" idx="2"/>
            <a:endCxn id="15" idx="2"/>
          </p:cNvCxnSpPr>
          <p:nvPr/>
        </p:nvCxnSpPr>
        <p:spPr>
          <a:xfrm rot="5400000">
            <a:off x="3445222" y="2484553"/>
            <a:ext cx="3751928" cy="3032355"/>
          </a:xfrm>
          <a:prstGeom prst="curvedConnector3">
            <a:avLst>
              <a:gd name="adj1" fmla="val 106093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89896046-20EA-4063-AB8D-4A2CA81125F2}"/>
              </a:ext>
            </a:extLst>
          </p:cNvPr>
          <p:cNvSpPr/>
          <p:nvPr/>
        </p:nvSpPr>
        <p:spPr>
          <a:xfrm>
            <a:off x="6049317" y="3567841"/>
            <a:ext cx="1145337" cy="60722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sz="140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97ED56-4AEA-4D23-9FD6-EE27F1064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6" b="12276"/>
          <a:stretch/>
        </p:blipFill>
        <p:spPr>
          <a:xfrm>
            <a:off x="5935247" y="3385254"/>
            <a:ext cx="1333500" cy="1016905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F7568B-9A4E-4A5C-A8C8-BCD95B16FA6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888E591-6740-4839-B3B9-CE6EDA4193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CC9B8-E2A2-4C7B-9311-BA7D45C2582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57A192A-DFC8-4135-A69E-95F56282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GB" sz="3200" b="1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Spear Phishing – CEO Fraud</a:t>
            </a:r>
            <a:endParaRPr lang="de-CH" sz="3200">
              <a:effectLst/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A6ACE02-C8A1-4F8A-A3D8-DA95229CD056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3"/>
          <a:stretch>
            <a:fillRect/>
          </a:stretch>
        </p:blipFill>
        <p:spPr>
          <a:xfrm>
            <a:off x="2552954" y="2664054"/>
            <a:ext cx="1145337" cy="114533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C44F788-60C2-4A07-8E3F-366591F96B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Threats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0FBB85B-BCAB-42E4-9D7D-F13B1A911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854" y="4725001"/>
            <a:ext cx="1151693" cy="115169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270D4D7-56F0-4ABB-98FE-6769F6A1D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161" y="4725001"/>
            <a:ext cx="1151693" cy="115169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F0597E-1124-45FD-AA38-6984D421B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929" y="4725002"/>
            <a:ext cx="1151694" cy="115169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B114815-E5CF-4825-9258-9F200F077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98" y="4725002"/>
            <a:ext cx="1151693" cy="1151693"/>
          </a:xfrm>
          <a:prstGeom prst="rect">
            <a:avLst/>
          </a:prstGeom>
        </p:spPr>
      </p:pic>
      <p:pic>
        <p:nvPicPr>
          <p:cNvPr id="21" name="Grafik 20" descr="Ein Bild, das Text, Visitenkarte, Vektorgrafiken, Silhouette enthält.&#10;&#10;Automatisch generierte Beschreibung">
            <a:extLst>
              <a:ext uri="{FF2B5EF4-FFF2-40B4-BE49-F238E27FC236}">
                <a16:creationId xmlns:a16="http://schemas.microsoft.com/office/drawing/2014/main" id="{1D76FA9E-E83B-48EB-94A4-D2D17002DC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238" t="24370" r="20939" b="21009"/>
          <a:stretch/>
        </p:blipFill>
        <p:spPr>
          <a:xfrm>
            <a:off x="6170613" y="886516"/>
            <a:ext cx="1333500" cy="1238250"/>
          </a:xfrm>
          <a:prstGeom prst="rect">
            <a:avLst/>
          </a:prstGeom>
        </p:spPr>
      </p:pic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53A80B1-F729-48C8-86FD-B3A088AED9A4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rot="16200000" flipV="1">
            <a:off x="3583357" y="3351657"/>
            <a:ext cx="915610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25BB7FB4-9A0B-4DF7-BCFE-16ECEDC20ED7}"/>
              </a:ext>
            </a:extLst>
          </p:cNvPr>
          <p:cNvCxnSpPr>
            <a:stCxn id="15" idx="0"/>
            <a:endCxn id="10" idx="2"/>
          </p:cNvCxnSpPr>
          <p:nvPr/>
        </p:nvCxnSpPr>
        <p:spPr>
          <a:xfrm rot="16200000" flipV="1">
            <a:off x="3007511" y="3927503"/>
            <a:ext cx="915610" cy="6793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3C8B99F-6350-4847-B67A-F034F6AA84AF}"/>
              </a:ext>
            </a:extLst>
          </p:cNvPr>
          <p:cNvCxnSpPr>
            <a:stCxn id="17" idx="0"/>
            <a:endCxn id="10" idx="2"/>
          </p:cNvCxnSpPr>
          <p:nvPr/>
        </p:nvCxnSpPr>
        <p:spPr>
          <a:xfrm rot="5400000" flipH="1" flipV="1">
            <a:off x="2379894" y="3979274"/>
            <a:ext cx="915611" cy="57584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4447A31D-FD02-4D13-B0D0-6A7B1DBF3E7F}"/>
              </a:ext>
            </a:extLst>
          </p:cNvPr>
          <p:cNvCxnSpPr>
            <a:stCxn id="19" idx="0"/>
            <a:endCxn id="10" idx="2"/>
          </p:cNvCxnSpPr>
          <p:nvPr/>
        </p:nvCxnSpPr>
        <p:spPr>
          <a:xfrm rot="5400000" flipH="1" flipV="1">
            <a:off x="1752279" y="3351658"/>
            <a:ext cx="915611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85ECC4-612F-4DCD-8A5A-94322669C6FA}"/>
              </a:ext>
            </a:extLst>
          </p:cNvPr>
          <p:cNvSpPr txBox="1"/>
          <p:nvPr/>
        </p:nvSpPr>
        <p:spPr>
          <a:xfrm>
            <a:off x="6182667" y="2251807"/>
            <a:ext cx="1497243" cy="428937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550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GB" sz="2000">
                <a:ea typeface="Roboto Medium" panose="02000000000000000000" pitchFamily="2" charset="0"/>
              </a:rPr>
              <a:t>Sends a phishing email  to person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9731090-4873-445F-B7EF-43E49D21A898}"/>
              </a:ext>
            </a:extLst>
          </p:cNvPr>
          <p:cNvSpPr txBox="1"/>
          <p:nvPr/>
        </p:nvSpPr>
        <p:spPr>
          <a:xfrm>
            <a:off x="7972425" y="886517"/>
            <a:ext cx="3887788" cy="5084968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/>
          </a:bodyPr>
          <a:lstStyle/>
          <a:p>
            <a:pPr marL="252000" indent="-252000" algn="l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>
                <a:ea typeface="Roboto Medium" panose="02000000000000000000" pitchFamily="2" charset="0"/>
              </a:rPr>
              <a:t>The attacker targets a specific person of the organisation</a:t>
            </a:r>
          </a:p>
          <a:p>
            <a:pPr marL="252000" indent="-252000" algn="l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>
                <a:ea typeface="Roboto Medium" panose="02000000000000000000" pitchFamily="2" charset="0"/>
              </a:rPr>
              <a:t>The attacker mimics the CEO of the company</a:t>
            </a:r>
          </a:p>
        </p:txBody>
      </p:sp>
      <p:pic>
        <p:nvPicPr>
          <p:cNvPr id="22" name="Inhaltsplatzhalter 9">
            <a:extLst>
              <a:ext uri="{FF2B5EF4-FFF2-40B4-BE49-F238E27FC236}">
                <a16:creationId xmlns:a16="http://schemas.microsoft.com/office/drawing/2014/main" id="{5293B74E-1E2E-46B4-97F4-F374E215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07" y="1503404"/>
            <a:ext cx="757612" cy="757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991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4C375AAC-EA78-4A58-9C0E-D444D5FBD225}"/>
              </a:ext>
            </a:extLst>
          </p:cNvPr>
          <p:cNvCxnSpPr>
            <a:cxnSpLocks/>
            <a:stCxn id="21" idx="2"/>
            <a:endCxn id="15" idx="2"/>
          </p:cNvCxnSpPr>
          <p:nvPr/>
        </p:nvCxnSpPr>
        <p:spPr>
          <a:xfrm rot="5400000">
            <a:off x="3445222" y="2484553"/>
            <a:ext cx="3751928" cy="3032355"/>
          </a:xfrm>
          <a:prstGeom prst="curvedConnector3">
            <a:avLst>
              <a:gd name="adj1" fmla="val 106093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F7568B-9A4E-4A5C-A8C8-BCD95B16FA6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888E591-6740-4839-B3B9-CE6EDA4193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CC9B8-E2A2-4C7B-9311-BA7D45C2582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57A192A-DFC8-4135-A69E-95F56282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GB" sz="3200" b="1" kern="1200" baseline="0">
                <a:effectLst/>
                <a:latin typeface="+mj-lt"/>
                <a:ea typeface="+mj-ea"/>
                <a:cs typeface="+mj-cs"/>
              </a:rPr>
              <a:t>Smishing</a:t>
            </a:r>
            <a:endParaRPr lang="de-CH" sz="3200">
              <a:effectLst/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A6ACE02-C8A1-4F8A-A3D8-DA95229CD056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2552954" y="2664054"/>
            <a:ext cx="1145337" cy="114533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C44F788-60C2-4A07-8E3F-366591F96B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0FBB85B-BCAB-42E4-9D7D-F13B1A911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54" y="4725001"/>
            <a:ext cx="1151693" cy="115169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270D4D7-56F0-4ABB-98FE-6769F6A1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161" y="4725001"/>
            <a:ext cx="1151693" cy="115169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F0597E-1124-45FD-AA38-6984D421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929" y="4725002"/>
            <a:ext cx="1151694" cy="115169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B114815-E5CF-4825-9258-9F200F077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98" y="4725002"/>
            <a:ext cx="1151693" cy="1151693"/>
          </a:xfrm>
          <a:prstGeom prst="rect">
            <a:avLst/>
          </a:prstGeom>
        </p:spPr>
      </p:pic>
      <p:pic>
        <p:nvPicPr>
          <p:cNvPr id="21" name="Grafik 20" descr="Ein Bild, das Text, Visitenkarte, Vektorgrafiken, Silhouette enthält.&#10;&#10;Automatisch generierte Beschreibung">
            <a:extLst>
              <a:ext uri="{FF2B5EF4-FFF2-40B4-BE49-F238E27FC236}">
                <a16:creationId xmlns:a16="http://schemas.microsoft.com/office/drawing/2014/main" id="{1D76FA9E-E83B-48EB-94A4-D2D17002D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38" t="24370" r="20939" b="21009"/>
          <a:stretch/>
        </p:blipFill>
        <p:spPr>
          <a:xfrm>
            <a:off x="6170613" y="886516"/>
            <a:ext cx="1333500" cy="1238250"/>
          </a:xfrm>
          <a:prstGeom prst="rect">
            <a:avLst/>
          </a:prstGeom>
        </p:spPr>
      </p:pic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53A80B1-F729-48C8-86FD-B3A088AED9A4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rot="16200000" flipV="1">
            <a:off x="3583357" y="3351657"/>
            <a:ext cx="915610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25BB7FB4-9A0B-4DF7-BCFE-16ECEDC20ED7}"/>
              </a:ext>
            </a:extLst>
          </p:cNvPr>
          <p:cNvCxnSpPr>
            <a:stCxn id="15" idx="0"/>
            <a:endCxn id="10" idx="2"/>
          </p:cNvCxnSpPr>
          <p:nvPr/>
        </p:nvCxnSpPr>
        <p:spPr>
          <a:xfrm rot="16200000" flipV="1">
            <a:off x="3007511" y="3927503"/>
            <a:ext cx="915610" cy="6793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3C8B99F-6350-4847-B67A-F034F6AA84AF}"/>
              </a:ext>
            </a:extLst>
          </p:cNvPr>
          <p:cNvCxnSpPr>
            <a:stCxn id="17" idx="0"/>
            <a:endCxn id="10" idx="2"/>
          </p:cNvCxnSpPr>
          <p:nvPr/>
        </p:nvCxnSpPr>
        <p:spPr>
          <a:xfrm rot="5400000" flipH="1" flipV="1">
            <a:off x="2379894" y="3979274"/>
            <a:ext cx="915611" cy="57584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4447A31D-FD02-4D13-B0D0-6A7B1DBF3E7F}"/>
              </a:ext>
            </a:extLst>
          </p:cNvPr>
          <p:cNvCxnSpPr>
            <a:stCxn id="19" idx="0"/>
            <a:endCxn id="10" idx="2"/>
          </p:cNvCxnSpPr>
          <p:nvPr/>
        </p:nvCxnSpPr>
        <p:spPr>
          <a:xfrm rot="5400000" flipH="1" flipV="1">
            <a:off x="1752279" y="3351658"/>
            <a:ext cx="915611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85ECC4-612F-4DCD-8A5A-94322669C6FA}"/>
              </a:ext>
            </a:extLst>
          </p:cNvPr>
          <p:cNvSpPr txBox="1"/>
          <p:nvPr/>
        </p:nvSpPr>
        <p:spPr>
          <a:xfrm>
            <a:off x="6182667" y="2251807"/>
            <a:ext cx="1497243" cy="428937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550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GB" sz="2000">
                <a:ea typeface="Roboto Medium" panose="02000000000000000000" pitchFamily="2" charset="0"/>
              </a:rPr>
              <a:t>Attacker send a SMS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9731090-4873-445F-B7EF-43E49D21A898}"/>
              </a:ext>
            </a:extLst>
          </p:cNvPr>
          <p:cNvSpPr txBox="1"/>
          <p:nvPr/>
        </p:nvSpPr>
        <p:spPr>
          <a:xfrm>
            <a:off x="7972425" y="886517"/>
            <a:ext cx="3887788" cy="5084968"/>
          </a:xfrm>
          <a:prstGeom prst="rect">
            <a:avLst/>
          </a:prstGeom>
          <a:noFill/>
        </p:spPr>
        <p:txBody>
          <a:bodyPr wrap="square" lIns="108000" tIns="36000" rIns="108000" bIns="108000" rtlCol="0" anchor="t">
            <a:normAutofit/>
          </a:bodyPr>
          <a:lstStyle/>
          <a:p>
            <a:pPr marL="251460" indent="-25146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>
                <a:ea typeface="Roboto Medium"/>
              </a:rPr>
              <a:t>The Attacker sends a SMS to a specific person in an organisation, this does not necessarily have to be the CEO</a:t>
            </a:r>
            <a:endParaRPr lang="en-US">
              <a:ea typeface="Roboto Medium"/>
            </a:endParaRPr>
          </a:p>
          <a:p>
            <a:pPr marL="251460" indent="-251460" algn="l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sz="2000">
              <a:ea typeface="Roboto Medium" panose="02000000000000000000" pitchFamily="2" charset="0"/>
              <a:cs typeface="Arial" panose="020B0604020202020204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9E027BD-70F7-4390-9A71-C4D76B85A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175" y="3185320"/>
            <a:ext cx="1248140" cy="1248140"/>
          </a:xfrm>
          <a:prstGeom prst="rect">
            <a:avLst/>
          </a:prstGeom>
        </p:spPr>
      </p:pic>
      <p:pic>
        <p:nvPicPr>
          <p:cNvPr id="24" name="Grafik 23" descr="Ein Bild, das Text, Elektronik, Visitenkarte enthält.&#10;&#10;Automatisch generierte Beschreibung">
            <a:extLst>
              <a:ext uri="{FF2B5EF4-FFF2-40B4-BE49-F238E27FC236}">
                <a16:creationId xmlns:a16="http://schemas.microsoft.com/office/drawing/2014/main" id="{0E4CE0B7-3B6C-4CF5-B8B5-BAD8114704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5911" y="4177856"/>
            <a:ext cx="3470339" cy="19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4C375AAC-EA78-4A58-9C0E-D444D5FBD225}"/>
              </a:ext>
            </a:extLst>
          </p:cNvPr>
          <p:cNvCxnSpPr>
            <a:cxnSpLocks/>
            <a:stCxn id="21" idx="2"/>
            <a:endCxn id="10" idx="3"/>
          </p:cNvCxnSpPr>
          <p:nvPr/>
        </p:nvCxnSpPr>
        <p:spPr>
          <a:xfrm rot="5400000">
            <a:off x="4711849" y="1111208"/>
            <a:ext cx="1111957" cy="313907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F7568B-9A4E-4A5C-A8C8-BCD95B16FA6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888E591-6740-4839-B3B9-CE6EDA4193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CC9B8-E2A2-4C7B-9311-BA7D45C2582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57A192A-DFC8-4135-A69E-95F56282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GB" sz="3200" b="1" kern="1200" baseline="0">
                <a:effectLst/>
                <a:latin typeface="+mj-lt"/>
                <a:ea typeface="+mj-ea"/>
                <a:cs typeface="+mj-cs"/>
              </a:rPr>
              <a:t>Whaling</a:t>
            </a:r>
            <a:endParaRPr lang="de-CH" sz="3200">
              <a:effectLst/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A6ACE02-C8A1-4F8A-A3D8-DA95229CD056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2552954" y="2664054"/>
            <a:ext cx="1145337" cy="114533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C44F788-60C2-4A07-8E3F-366591F96B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Threats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0FBB85B-BCAB-42E4-9D7D-F13B1A911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54" y="4725001"/>
            <a:ext cx="1151693" cy="115169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270D4D7-56F0-4ABB-98FE-6769F6A1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161" y="4725001"/>
            <a:ext cx="1151693" cy="115169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F0597E-1124-45FD-AA38-6984D421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929" y="4725002"/>
            <a:ext cx="1151694" cy="115169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B114815-E5CF-4825-9258-9F200F077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98" y="4725002"/>
            <a:ext cx="1151693" cy="1151693"/>
          </a:xfrm>
          <a:prstGeom prst="rect">
            <a:avLst/>
          </a:prstGeom>
        </p:spPr>
      </p:pic>
      <p:pic>
        <p:nvPicPr>
          <p:cNvPr id="21" name="Grafik 20" descr="Ein Bild, das Text, Visitenkarte, Vektorgrafiken, Silhouette enthält.&#10;&#10;Automatisch generierte Beschreibung">
            <a:extLst>
              <a:ext uri="{FF2B5EF4-FFF2-40B4-BE49-F238E27FC236}">
                <a16:creationId xmlns:a16="http://schemas.microsoft.com/office/drawing/2014/main" id="{1D76FA9E-E83B-48EB-94A4-D2D17002D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38" t="24370" r="20939" b="21009"/>
          <a:stretch/>
        </p:blipFill>
        <p:spPr>
          <a:xfrm>
            <a:off x="6170613" y="886516"/>
            <a:ext cx="1333500" cy="1238250"/>
          </a:xfrm>
          <a:prstGeom prst="rect">
            <a:avLst/>
          </a:prstGeom>
        </p:spPr>
      </p:pic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53A80B1-F729-48C8-86FD-B3A088AED9A4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rot="16200000" flipV="1">
            <a:off x="3583357" y="3351657"/>
            <a:ext cx="915610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25BB7FB4-9A0B-4DF7-BCFE-16ECEDC20ED7}"/>
              </a:ext>
            </a:extLst>
          </p:cNvPr>
          <p:cNvCxnSpPr>
            <a:stCxn id="15" idx="0"/>
            <a:endCxn id="10" idx="2"/>
          </p:cNvCxnSpPr>
          <p:nvPr/>
        </p:nvCxnSpPr>
        <p:spPr>
          <a:xfrm rot="16200000" flipV="1">
            <a:off x="3007511" y="3927503"/>
            <a:ext cx="915610" cy="6793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3C8B99F-6350-4847-B67A-F034F6AA84AF}"/>
              </a:ext>
            </a:extLst>
          </p:cNvPr>
          <p:cNvCxnSpPr>
            <a:stCxn id="17" idx="0"/>
            <a:endCxn id="10" idx="2"/>
          </p:cNvCxnSpPr>
          <p:nvPr/>
        </p:nvCxnSpPr>
        <p:spPr>
          <a:xfrm rot="5400000" flipH="1" flipV="1">
            <a:off x="2379894" y="3979274"/>
            <a:ext cx="915611" cy="57584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4447A31D-FD02-4D13-B0D0-6A7B1DBF3E7F}"/>
              </a:ext>
            </a:extLst>
          </p:cNvPr>
          <p:cNvCxnSpPr>
            <a:stCxn id="19" idx="0"/>
            <a:endCxn id="10" idx="2"/>
          </p:cNvCxnSpPr>
          <p:nvPr/>
        </p:nvCxnSpPr>
        <p:spPr>
          <a:xfrm rot="5400000" flipH="1" flipV="1">
            <a:off x="1752279" y="3351658"/>
            <a:ext cx="915611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85ECC4-612F-4DCD-8A5A-94322669C6FA}"/>
              </a:ext>
            </a:extLst>
          </p:cNvPr>
          <p:cNvSpPr txBox="1"/>
          <p:nvPr/>
        </p:nvSpPr>
        <p:spPr>
          <a:xfrm>
            <a:off x="6182667" y="2251807"/>
            <a:ext cx="1497243" cy="428937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550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GB" sz="2000">
                <a:ea typeface="Roboto Medium" panose="02000000000000000000" pitchFamily="2" charset="0"/>
              </a:rPr>
              <a:t>Attacker send a SMS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9731090-4873-445F-B7EF-43E49D21A898}"/>
              </a:ext>
            </a:extLst>
          </p:cNvPr>
          <p:cNvSpPr txBox="1"/>
          <p:nvPr/>
        </p:nvSpPr>
        <p:spPr>
          <a:xfrm>
            <a:off x="7972425" y="886517"/>
            <a:ext cx="3887788" cy="5084968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/>
          </a:bodyPr>
          <a:lstStyle/>
          <a:p>
            <a:pPr marL="252000" indent="-252000" algn="l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>
                <a:ea typeface="Roboto Medium" panose="02000000000000000000" pitchFamily="2" charset="0"/>
              </a:rPr>
              <a:t>Attacker sends a message to a key person in a organization</a:t>
            </a:r>
          </a:p>
          <a:p>
            <a:pPr marL="252000" indent="-252000" algn="l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>
                <a:ea typeface="Roboto Medium" panose="02000000000000000000" pitchFamily="2" charset="0"/>
              </a:rPr>
              <a:t>This is usually the CEO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7947602E-561A-4A74-9B4E-30B88D8344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466" b="12276"/>
          <a:stretch/>
        </p:blipFill>
        <p:spPr>
          <a:xfrm>
            <a:off x="4555217" y="2329463"/>
            <a:ext cx="1333500" cy="10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2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4C375AAC-EA78-4A58-9C0E-D444D5FBD225}"/>
              </a:ext>
            </a:extLst>
          </p:cNvPr>
          <p:cNvCxnSpPr>
            <a:cxnSpLocks/>
            <a:stCxn id="21" idx="2"/>
            <a:endCxn id="15" idx="2"/>
          </p:cNvCxnSpPr>
          <p:nvPr/>
        </p:nvCxnSpPr>
        <p:spPr>
          <a:xfrm rot="5400000">
            <a:off x="3445222" y="2484553"/>
            <a:ext cx="3751928" cy="3032355"/>
          </a:xfrm>
          <a:prstGeom prst="curvedConnector3">
            <a:avLst>
              <a:gd name="adj1" fmla="val 106093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F7568B-9A4E-4A5C-A8C8-BCD95B16FA6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888E591-6740-4839-B3B9-CE6EDA4193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CC9B8-E2A2-4C7B-9311-BA7D45C2582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57A192A-DFC8-4135-A69E-95F56282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GB" sz="3200" b="1" kern="1200" baseline="0">
                <a:effectLst/>
                <a:latin typeface="+mj-lt"/>
                <a:ea typeface="+mj-ea"/>
                <a:cs typeface="+mj-cs"/>
              </a:rPr>
              <a:t>Vishing</a:t>
            </a:r>
            <a:endParaRPr lang="de-CH" sz="3200">
              <a:effectLst/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A6ACE02-C8A1-4F8A-A3D8-DA95229CD056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2552954" y="2664054"/>
            <a:ext cx="1145337" cy="114533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C44F788-60C2-4A07-8E3F-366591F96B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Phishing – Threats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0FBB85B-BCAB-42E4-9D7D-F13B1A911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54" y="4725001"/>
            <a:ext cx="1151693" cy="115169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270D4D7-56F0-4ABB-98FE-6769F6A1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161" y="4725001"/>
            <a:ext cx="1151693" cy="115169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F0597E-1124-45FD-AA38-6984D421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929" y="4725002"/>
            <a:ext cx="1151694" cy="115169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B114815-E5CF-4825-9258-9F200F077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98" y="4725002"/>
            <a:ext cx="1151693" cy="1151693"/>
          </a:xfrm>
          <a:prstGeom prst="rect">
            <a:avLst/>
          </a:prstGeom>
        </p:spPr>
      </p:pic>
      <p:pic>
        <p:nvPicPr>
          <p:cNvPr id="21" name="Grafik 20" descr="Ein Bild, das Text, Visitenkarte, Vektorgrafiken, Silhouette enthält.&#10;&#10;Automatisch generierte Beschreibung">
            <a:extLst>
              <a:ext uri="{FF2B5EF4-FFF2-40B4-BE49-F238E27FC236}">
                <a16:creationId xmlns:a16="http://schemas.microsoft.com/office/drawing/2014/main" id="{1D76FA9E-E83B-48EB-94A4-D2D17002D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38" t="24370" r="20939" b="21009"/>
          <a:stretch/>
        </p:blipFill>
        <p:spPr>
          <a:xfrm>
            <a:off x="6170613" y="886516"/>
            <a:ext cx="1333500" cy="1238250"/>
          </a:xfrm>
          <a:prstGeom prst="rect">
            <a:avLst/>
          </a:prstGeom>
        </p:spPr>
      </p:pic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53A80B1-F729-48C8-86FD-B3A088AED9A4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rot="16200000" flipV="1">
            <a:off x="3583357" y="3351657"/>
            <a:ext cx="915610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25BB7FB4-9A0B-4DF7-BCFE-16ECEDC20ED7}"/>
              </a:ext>
            </a:extLst>
          </p:cNvPr>
          <p:cNvCxnSpPr>
            <a:stCxn id="15" idx="0"/>
            <a:endCxn id="10" idx="2"/>
          </p:cNvCxnSpPr>
          <p:nvPr/>
        </p:nvCxnSpPr>
        <p:spPr>
          <a:xfrm rot="16200000" flipV="1">
            <a:off x="3007511" y="3927503"/>
            <a:ext cx="915610" cy="6793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3C8B99F-6350-4847-B67A-F034F6AA84AF}"/>
              </a:ext>
            </a:extLst>
          </p:cNvPr>
          <p:cNvCxnSpPr>
            <a:stCxn id="17" idx="0"/>
            <a:endCxn id="10" idx="2"/>
          </p:cNvCxnSpPr>
          <p:nvPr/>
        </p:nvCxnSpPr>
        <p:spPr>
          <a:xfrm rot="5400000" flipH="1" flipV="1">
            <a:off x="2379894" y="3979274"/>
            <a:ext cx="915611" cy="57584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4447A31D-FD02-4D13-B0D0-6A7B1DBF3E7F}"/>
              </a:ext>
            </a:extLst>
          </p:cNvPr>
          <p:cNvCxnSpPr>
            <a:stCxn id="19" idx="0"/>
            <a:endCxn id="10" idx="2"/>
          </p:cNvCxnSpPr>
          <p:nvPr/>
        </p:nvCxnSpPr>
        <p:spPr>
          <a:xfrm rot="5400000" flipH="1" flipV="1">
            <a:off x="1752279" y="3351658"/>
            <a:ext cx="915611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85ECC4-612F-4DCD-8A5A-94322669C6FA}"/>
              </a:ext>
            </a:extLst>
          </p:cNvPr>
          <p:cNvSpPr txBox="1"/>
          <p:nvPr/>
        </p:nvSpPr>
        <p:spPr>
          <a:xfrm>
            <a:off x="6182667" y="2251807"/>
            <a:ext cx="1497243" cy="428937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550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GB" sz="2000">
                <a:ea typeface="Roboto Medium" panose="02000000000000000000" pitchFamily="2" charset="0"/>
              </a:rPr>
              <a:t>Call someone from the company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9731090-4873-445F-B7EF-43E49D21A898}"/>
              </a:ext>
            </a:extLst>
          </p:cNvPr>
          <p:cNvSpPr txBox="1"/>
          <p:nvPr/>
        </p:nvSpPr>
        <p:spPr>
          <a:xfrm>
            <a:off x="7972425" y="886517"/>
            <a:ext cx="3887788" cy="5084968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/>
          </a:bodyPr>
          <a:lstStyle/>
          <a:p>
            <a:pPr marL="252000" indent="-252000" algn="l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>
                <a:ea typeface="Roboto Medium" panose="02000000000000000000" pitchFamily="2" charset="0"/>
              </a:rPr>
              <a:t>The attacker calls someone from the company</a:t>
            </a:r>
          </a:p>
          <a:p>
            <a:pPr marL="252000" indent="-252000" algn="l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>
                <a:ea typeface="Roboto Medium" panose="02000000000000000000" pitchFamily="2" charset="0"/>
              </a:rPr>
              <a:t>Vishing is a combination of “voice” and “phishing”</a:t>
            </a:r>
          </a:p>
          <a:p>
            <a:pPr marL="252000" indent="-252000" algn="l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sz="2000">
              <a:ea typeface="Roboto Medium" panose="02000000000000000000" pitchFamily="2" charset="0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1757EF8-F2EB-4CAA-9C5C-D95531550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304" y="3202796"/>
            <a:ext cx="1721809" cy="17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9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F7568B-9A4E-4A5C-A8C8-BCD95B16FA6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888E591-6740-4839-B3B9-CE6EDA4193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CC9B8-E2A2-4C7B-9311-BA7D45C2582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57A192A-DFC8-4135-A69E-95F56282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GB" sz="3200" b="1" kern="1200" baseline="0">
                <a:effectLst/>
                <a:latin typeface="+mj-lt"/>
                <a:ea typeface="+mj-ea"/>
                <a:cs typeface="+mj-cs"/>
              </a:rPr>
              <a:t>Clone</a:t>
            </a:r>
            <a:r>
              <a:rPr lang="en-GB" sz="3200" b="1" kern="1200" baseline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GB" sz="3200" b="1" kern="1200" baseline="0">
                <a:effectLst/>
                <a:latin typeface="+mj-lt"/>
                <a:ea typeface="+mj-ea"/>
                <a:cs typeface="+mj-cs"/>
              </a:rPr>
              <a:t>Phishing</a:t>
            </a:r>
            <a:endParaRPr lang="de-CH" sz="3200">
              <a:effectLst/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A6ACE02-C8A1-4F8A-A3D8-DA95229CD056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2552954" y="2664054"/>
            <a:ext cx="1145337" cy="114533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C44F788-60C2-4A07-8E3F-366591F96B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8698" y="364478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GB"/>
              <a:t>Phishing – Threats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0FBB85B-BCAB-42E4-9D7D-F13B1A911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54" y="4725001"/>
            <a:ext cx="1151693" cy="115169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270D4D7-56F0-4ABB-98FE-6769F6A1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161" y="4725001"/>
            <a:ext cx="1151693" cy="115169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F0597E-1124-45FD-AA38-6984D421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929" y="4725002"/>
            <a:ext cx="1151694" cy="115169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B114815-E5CF-4825-9258-9F200F077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98" y="4725002"/>
            <a:ext cx="1151693" cy="1151693"/>
          </a:xfrm>
          <a:prstGeom prst="rect">
            <a:avLst/>
          </a:prstGeom>
        </p:spPr>
      </p:pic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53A80B1-F729-48C8-86FD-B3A088AED9A4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rot="16200000" flipV="1">
            <a:off x="3583357" y="3351657"/>
            <a:ext cx="915610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25BB7FB4-9A0B-4DF7-BCFE-16ECEDC20ED7}"/>
              </a:ext>
            </a:extLst>
          </p:cNvPr>
          <p:cNvCxnSpPr>
            <a:stCxn id="15" idx="0"/>
            <a:endCxn id="10" idx="2"/>
          </p:cNvCxnSpPr>
          <p:nvPr/>
        </p:nvCxnSpPr>
        <p:spPr>
          <a:xfrm rot="16200000" flipV="1">
            <a:off x="3007511" y="3927503"/>
            <a:ext cx="915610" cy="6793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3C8B99F-6350-4847-B67A-F034F6AA84AF}"/>
              </a:ext>
            </a:extLst>
          </p:cNvPr>
          <p:cNvCxnSpPr>
            <a:stCxn id="17" idx="0"/>
            <a:endCxn id="10" idx="2"/>
          </p:cNvCxnSpPr>
          <p:nvPr/>
        </p:nvCxnSpPr>
        <p:spPr>
          <a:xfrm rot="5400000" flipH="1" flipV="1">
            <a:off x="2379894" y="3979274"/>
            <a:ext cx="915611" cy="57584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4447A31D-FD02-4D13-B0D0-6A7B1DBF3E7F}"/>
              </a:ext>
            </a:extLst>
          </p:cNvPr>
          <p:cNvCxnSpPr>
            <a:stCxn id="19" idx="0"/>
            <a:endCxn id="10" idx="2"/>
          </p:cNvCxnSpPr>
          <p:nvPr/>
        </p:nvCxnSpPr>
        <p:spPr>
          <a:xfrm rot="5400000" flipH="1" flipV="1">
            <a:off x="1752279" y="3351658"/>
            <a:ext cx="915611" cy="1831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9731090-4873-445F-B7EF-43E49D21A898}"/>
              </a:ext>
            </a:extLst>
          </p:cNvPr>
          <p:cNvSpPr txBox="1"/>
          <p:nvPr/>
        </p:nvSpPr>
        <p:spPr>
          <a:xfrm>
            <a:off x="7972425" y="886517"/>
            <a:ext cx="3887788" cy="5084968"/>
          </a:xfrm>
          <a:prstGeom prst="rect">
            <a:avLst/>
          </a:prstGeom>
          <a:noFill/>
        </p:spPr>
        <p:txBody>
          <a:bodyPr wrap="square" lIns="108000" tIns="36000" rIns="108000" bIns="108000" rtlCol="0" anchor="t">
            <a:normAutofit/>
          </a:bodyPr>
          <a:lstStyle/>
          <a:p>
            <a:pPr marL="251460" indent="-251460" algn="l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>
                <a:ea typeface="Roboto Medium"/>
              </a:rPr>
              <a:t>The attacker typically spoofs the sent E-Mail and makes a clone of it, then he replaces attachments and links with his owns.</a:t>
            </a:r>
            <a:endParaRPr lang="en-GB" sz="2000">
              <a:ea typeface="Roboto Medium"/>
              <a:cs typeface="Arial"/>
            </a:endParaRPr>
          </a:p>
          <a:p>
            <a:pPr marL="251460" indent="-25146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000">
                <a:ea typeface="Roboto Medium"/>
              </a:rPr>
              <a:t>The victim has the impression it’s from a legit sender </a:t>
            </a:r>
            <a:endParaRPr lang="en-GB" sz="2000"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08588F38-9AD3-4BD4-9D62-AD58B6596276}"/>
              </a:ext>
            </a:extLst>
          </p:cNvPr>
          <p:cNvSpPr/>
          <p:nvPr/>
        </p:nvSpPr>
        <p:spPr>
          <a:xfrm>
            <a:off x="6579563" y="4601288"/>
            <a:ext cx="1822450" cy="845299"/>
          </a:xfrm>
          <a:prstGeom prst="wedgeRoundRectCallout">
            <a:avLst>
              <a:gd name="adj1" fmla="val -43743"/>
              <a:gd name="adj2" fmla="val -168753"/>
              <a:gd name="adj3" fmla="val 16667"/>
            </a:avLst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Links and attachments replaced with malware or malicious links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CB4C858-FCF1-F797-7322-8FB6ABDDE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474" y="66972"/>
            <a:ext cx="1151693" cy="1151693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1992436-74C2-3147-EEB1-C58A751A3A45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 flipH="1">
            <a:off x="4956701" y="1218665"/>
            <a:ext cx="2293620" cy="3506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1597ED56-4AEA-4D23-9FD6-EE27F1064B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466" b="12276"/>
          <a:stretch/>
        </p:blipFill>
        <p:spPr>
          <a:xfrm>
            <a:off x="6379573" y="1675300"/>
            <a:ext cx="786366" cy="59967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D4FC77A4-64E4-FBF1-817C-334C172FFD3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1653" y="2668829"/>
            <a:ext cx="417920" cy="417920"/>
          </a:xfrm>
          <a:prstGeom prst="rect">
            <a:avLst/>
          </a:prstGeom>
          <a:ln>
            <a:noFill/>
          </a:ln>
        </p:spPr>
      </p:pic>
      <p:pic>
        <p:nvPicPr>
          <p:cNvPr id="21" name="Grafik 20" descr="Ein Bild, das Text, Visitenkarte, Vektorgrafiken, Silhouette enthält.&#10;&#10;Automatisch generierte Beschreibung">
            <a:extLst>
              <a:ext uri="{FF2B5EF4-FFF2-40B4-BE49-F238E27FC236}">
                <a16:creationId xmlns:a16="http://schemas.microsoft.com/office/drawing/2014/main" id="{1D76FA9E-E83B-48EB-94A4-D2D17002DC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238" t="24370" r="20939" b="21009"/>
          <a:stretch/>
        </p:blipFill>
        <p:spPr>
          <a:xfrm>
            <a:off x="6140441" y="2745567"/>
            <a:ext cx="931869" cy="86530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E1491AC-AE35-F3AC-3368-860D10676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1466" b="12276"/>
          <a:stretch/>
        </p:blipFill>
        <p:spPr>
          <a:xfrm>
            <a:off x="5249371" y="3415128"/>
            <a:ext cx="786366" cy="5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8785"/>
      </p:ext>
    </p:extLst>
  </p:cSld>
  <p:clrMapOvr>
    <a:masterClrMapping/>
  </p:clrMapOvr>
</p:sld>
</file>

<file path=ppt/theme/theme1.xml><?xml version="1.0" encoding="utf-8"?>
<a:theme xmlns:a="http://schemas.openxmlformats.org/drawingml/2006/main" name="OST-Vorlage">
  <a:themeElements>
    <a:clrScheme name="Benutzerdefiniert 19">
      <a:dk1>
        <a:srgbClr val="191919"/>
      </a:dk1>
      <a:lt1>
        <a:srgbClr val="FFFFFF"/>
      </a:lt1>
      <a:dk2>
        <a:srgbClr val="8C195F"/>
      </a:dk2>
      <a:lt2>
        <a:srgbClr val="C6C6C6"/>
      </a:lt2>
      <a:accent1>
        <a:srgbClr val="6B3881"/>
      </a:accent1>
      <a:accent2>
        <a:srgbClr val="D0A9D0"/>
      </a:accent2>
      <a:accent3>
        <a:srgbClr val="007E6B"/>
      </a:accent3>
      <a:accent4>
        <a:srgbClr val="A7D5C2"/>
      </a:accent4>
      <a:accent5>
        <a:srgbClr val="C32E15"/>
      </a:accent5>
      <a:accent6>
        <a:srgbClr val="F39A8B"/>
      </a:accent6>
      <a:hlink>
        <a:srgbClr val="D72864"/>
      </a:hlink>
      <a:folHlink>
        <a:srgbClr val="8C19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/>
        <a:effectLst/>
      </a:spPr>
      <a:bodyPr rtlCol="0" anchor="t"/>
      <a:lstStyle>
        <a:defPPr algn="l">
          <a:defRPr sz="14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36000" rIns="108000" bIns="108000" rtlCol="0">
        <a:normAutofit/>
      </a:bodyPr>
      <a:lstStyle>
        <a:defPPr marL="252000" indent="-252000" algn="l">
          <a:spcAft>
            <a:spcPts val="600"/>
          </a:spcAft>
          <a:buClr>
            <a:schemeClr val="tx2"/>
          </a:buClr>
          <a:buFont typeface="Arial" panose="020B0604020202020204" pitchFamily="34" charset="0"/>
          <a:buChar char="•"/>
          <a:defRPr sz="2000" dirty="0" err="1" smtClean="0">
            <a:ea typeface="Roboto Medium" panose="02000000000000000000" pitchFamily="2" charset="0"/>
          </a:defRPr>
        </a:defPPr>
      </a:lstStyle>
    </a:txDef>
  </a:objectDefaults>
  <a:extraClrSchemeLst>
    <a:extraClrScheme>
      <a:clrScheme name="OST - Farben">
        <a:dk1>
          <a:srgbClr val="191919"/>
        </a:dk1>
        <a:lt1>
          <a:srgbClr val="FFFFFF"/>
        </a:lt1>
        <a:dk2>
          <a:srgbClr val="8C195F"/>
        </a:dk2>
        <a:lt2>
          <a:srgbClr val="D72864"/>
        </a:lt2>
        <a:accent1>
          <a:srgbClr val="56276D"/>
        </a:accent1>
        <a:accent2>
          <a:srgbClr val="C397C4"/>
        </a:accent2>
        <a:accent3>
          <a:srgbClr val="146C58"/>
        </a:accent3>
        <a:accent4>
          <a:srgbClr val="99CCB5"/>
        </a:accent4>
        <a:accent5>
          <a:srgbClr val="B21D19"/>
        </a:accent5>
        <a:accent6>
          <a:srgbClr val="EC867B"/>
        </a:accent6>
        <a:hlink>
          <a:srgbClr val="191919"/>
        </a:hlink>
        <a:folHlink>
          <a:srgbClr val="1919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OST Violett">
      <a:srgbClr val="9560A4"/>
    </a:custClr>
    <a:custClr name="OST Grün">
      <a:srgbClr val="1DAF8E"/>
    </a:custClr>
    <a:custClr name="OST Rot">
      <a:srgbClr val="E84E0F"/>
    </a:custClr>
    <a:custClr name="OST Blau">
      <a:srgbClr val="0086CD"/>
    </a:custClr>
    <a:custClr name="OST Orange">
      <a:srgbClr val="FBBA00"/>
    </a:custClr>
    <a:custClr name="Weiss">
      <a:srgbClr val="FFFFFF"/>
    </a:custClr>
    <a:custClr name="Weiss">
      <a:srgbClr val="FFFFFF"/>
    </a:custClr>
    <a:custClr name="OST Schwarz">
      <a:srgbClr val="191919"/>
    </a:custClr>
    <a:custClr name="OST Brombeer">
      <a:srgbClr val="8C195F"/>
    </a:custClr>
    <a:custClr name="OST Himbeer">
      <a:srgbClr val="D72864"/>
    </a:custClr>
    <a:custClr name="OST Dunkelviolett">
      <a:srgbClr val="6B3881"/>
    </a:custClr>
    <a:custClr name="OST Dunkelgrün">
      <a:srgbClr val="007E6B"/>
    </a:custClr>
    <a:custClr name="OST Dunkelrot">
      <a:srgbClr val="C32E15"/>
    </a:custClr>
    <a:custClr name="OST Dunkelblau">
      <a:srgbClr val="0073B0"/>
    </a:custClr>
    <a:custClr name="OST Dunkelorange">
      <a:srgbClr val="D18F00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OST Hellviolett">
      <a:srgbClr val="D0A9D0"/>
    </a:custClr>
    <a:custClr name="OST Hellgrün">
      <a:srgbClr val="A7D5C2"/>
    </a:custClr>
    <a:custClr name="OST Hellrot">
      <a:srgbClr val="F39A8B"/>
    </a:custClr>
    <a:custClr name="OST Hellblau">
      <a:srgbClr val="5FBFED"/>
    </a:custClr>
    <a:custClr name="OST Hellorange">
      <a:srgbClr val="FDD6A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</a:custClrLst>
  <a:extLst>
    <a:ext uri="{05A4C25C-085E-4340-85A3-A5531E510DB2}">
      <thm15:themeFamily xmlns:thm15="http://schemas.microsoft.com/office/thememl/2012/main" name="Präsentation1" id="{F3CE27BC-37D9-4943-B2EF-7B0FE587B813}" vid="{4B37221E-8100-4934-BBFE-42FAC735279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09AC6366406C94593FE292A9E8F4A6F" ma:contentTypeVersion="10" ma:contentTypeDescription="Ein neues Dokument erstellen." ma:contentTypeScope="" ma:versionID="45fcbaaf65dd5d6567492fb9a9aad645">
  <xsd:schema xmlns:xsd="http://www.w3.org/2001/XMLSchema" xmlns:xs="http://www.w3.org/2001/XMLSchema" xmlns:p="http://schemas.microsoft.com/office/2006/metadata/properties" xmlns:ns2="274cad15-6bab-4376-bb87-463c681e6039" xmlns:ns3="e1874975-a899-4b71-bcfa-a08a006cee3f" targetNamespace="http://schemas.microsoft.com/office/2006/metadata/properties" ma:root="true" ma:fieldsID="2b8ae750d77d5cf525159c5ff713cd81" ns2:_="" ns3:_="">
    <xsd:import namespace="274cad15-6bab-4376-bb87-463c681e6039"/>
    <xsd:import namespace="e1874975-a899-4b71-bcfa-a08a006cee3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4cad15-6bab-4376-bb87-463c681e60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74975-a899-4b71-bcfa-a08a006cee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0CBE28-4552-4A2E-8D36-E02B21A6BA8B}">
  <ds:schemaRefs>
    <ds:schemaRef ds:uri="274cad15-6bab-4376-bb87-463c681e6039"/>
    <ds:schemaRef ds:uri="e1874975-a899-4b71-bcfa-a08a006cee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C219DB-A783-48F4-A330-68EB2EE28229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274cad15-6bab-4376-bb87-463c681e6039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e1874975-a899-4b71-bcfa-a08a006cee3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902569C-68C4-47DF-8D9B-6D41DEB350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1328</Words>
  <Application>Microsoft Office PowerPoint</Application>
  <PresentationFormat>Benutzerdefiniert</PresentationFormat>
  <Paragraphs>296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Consolas</vt:lpstr>
      <vt:lpstr>Roboto</vt:lpstr>
      <vt:lpstr>Symbol</vt:lpstr>
      <vt:lpstr>Wingdings</vt:lpstr>
      <vt:lpstr>OST-Vorlage</vt:lpstr>
      <vt:lpstr>Phishing</vt:lpstr>
      <vt:lpstr>The Idea</vt:lpstr>
      <vt:lpstr>Categories</vt:lpstr>
      <vt:lpstr>Spear Phishing</vt:lpstr>
      <vt:lpstr>Spear Phishing – CEO Fraud</vt:lpstr>
      <vt:lpstr>Smishing</vt:lpstr>
      <vt:lpstr>Whaling</vt:lpstr>
      <vt:lpstr>Vishing</vt:lpstr>
      <vt:lpstr>Clone Phishing</vt:lpstr>
      <vt:lpstr>Mitigations</vt:lpstr>
      <vt:lpstr>Introduction</vt:lpstr>
      <vt:lpstr>Technical</vt:lpstr>
      <vt:lpstr>Sender Policy Framework - SPF</vt:lpstr>
      <vt:lpstr>DomainKeys Identified Mail - DKIM</vt:lpstr>
      <vt:lpstr>Domain-based Message Authentication Reporting and Conformance - DMARC</vt:lpstr>
      <vt:lpstr>Brand Indicators for Message Identification - BIMI</vt:lpstr>
      <vt:lpstr>SPAM-Filter</vt:lpstr>
      <vt:lpstr>Other</vt:lpstr>
      <vt:lpstr>Personnel</vt:lpstr>
      <vt:lpstr>Awareness Training</vt:lpstr>
      <vt:lpstr>Reporting</vt:lpstr>
      <vt:lpstr>Marketing</vt:lpstr>
      <vt:lpstr>Principles/Policies</vt:lpstr>
      <vt:lpstr>Password Policies</vt:lpstr>
      <vt:lpstr>Multifactor Authentication (MFA)/ 2-Step-Verification (2SV)</vt:lpstr>
      <vt:lpstr>Response-Plan</vt:lpstr>
      <vt:lpstr>Other</vt:lpstr>
      <vt:lpstr>Phishing detection</vt:lpstr>
      <vt:lpstr>After clicking on a phishing email</vt:lpstr>
    </vt:vector>
  </TitlesOfParts>
  <Company>HSR Hochschule für Technik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Vorlage OST</dc:title>
  <dc:creator>Kaja Gensetter</dc:creator>
  <cp:lastModifiedBy>Isaac Würth</cp:lastModifiedBy>
  <cp:revision>1</cp:revision>
  <cp:lastPrinted>2019-10-30T10:24:00Z</cp:lastPrinted>
  <dcterms:created xsi:type="dcterms:W3CDTF">2020-08-13T14:17:16Z</dcterms:created>
  <dcterms:modified xsi:type="dcterms:W3CDTF">2022-05-04T16:30:16Z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0x010100B09AC6366406C94593FE292A9E8F4A6F</vt:lpwstr>
  </property>
</Properties>
</file>